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17.jpg" ContentType="image/jpg"/>
  <Override PartName="/ppt/media/image18.jpg" ContentType="image/jpg"/>
  <Override PartName="/ppt/media/image20.jpg" ContentType="image/jpg"/>
  <Override PartName="/ppt/media/image21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8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887796"/>
            <a:ext cx="9705975" cy="2399665"/>
          </a:xfrm>
          <a:custGeom>
            <a:avLst/>
            <a:gdLst/>
            <a:ahLst/>
            <a:cxnLst/>
            <a:rect l="l" t="t" r="r" b="b"/>
            <a:pathLst>
              <a:path w="9705975" h="2399665">
                <a:moveTo>
                  <a:pt x="9105625" y="2399171"/>
                </a:moveTo>
                <a:lnTo>
                  <a:pt x="0" y="2399171"/>
                </a:lnTo>
                <a:lnTo>
                  <a:pt x="0" y="0"/>
                </a:lnTo>
                <a:lnTo>
                  <a:pt x="9705410" y="0"/>
                </a:lnTo>
                <a:lnTo>
                  <a:pt x="9105625" y="239917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7939" y="134764"/>
            <a:ext cx="7950060" cy="1015223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706309" y="2811780"/>
            <a:ext cx="2531110" cy="7472045"/>
          </a:xfrm>
          <a:custGeom>
            <a:avLst/>
            <a:gdLst/>
            <a:ahLst/>
            <a:cxnLst/>
            <a:rect l="l" t="t" r="r" b="b"/>
            <a:pathLst>
              <a:path w="2531109" h="7472045">
                <a:moveTo>
                  <a:pt x="662940" y="7471502"/>
                </a:moveTo>
                <a:lnTo>
                  <a:pt x="0" y="7471502"/>
                </a:lnTo>
                <a:lnTo>
                  <a:pt x="1867860" y="0"/>
                </a:lnTo>
                <a:lnTo>
                  <a:pt x="2530800" y="0"/>
                </a:lnTo>
                <a:lnTo>
                  <a:pt x="662940" y="7471502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237110" y="0"/>
            <a:ext cx="5307330" cy="2811780"/>
          </a:xfrm>
          <a:custGeom>
            <a:avLst/>
            <a:gdLst/>
            <a:ahLst/>
            <a:cxnLst/>
            <a:rect l="l" t="t" r="r" b="b"/>
            <a:pathLst>
              <a:path w="5307330" h="2811780">
                <a:moveTo>
                  <a:pt x="4603820" y="2811776"/>
                </a:moveTo>
                <a:lnTo>
                  <a:pt x="0" y="2811776"/>
                </a:lnTo>
                <a:lnTo>
                  <a:pt x="702959" y="0"/>
                </a:lnTo>
                <a:lnTo>
                  <a:pt x="5306749" y="0"/>
                </a:lnTo>
                <a:lnTo>
                  <a:pt x="4603820" y="28117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991391" y="660920"/>
            <a:ext cx="5610860" cy="1490345"/>
          </a:xfrm>
          <a:custGeom>
            <a:avLst/>
            <a:gdLst/>
            <a:ahLst/>
            <a:cxnLst/>
            <a:rect l="l" t="t" r="r" b="b"/>
            <a:pathLst>
              <a:path w="5610859" h="1490345">
                <a:moveTo>
                  <a:pt x="5238353" y="1489898"/>
                </a:moveTo>
                <a:lnTo>
                  <a:pt x="0" y="1489898"/>
                </a:lnTo>
                <a:lnTo>
                  <a:pt x="372526" y="0"/>
                </a:lnTo>
                <a:lnTo>
                  <a:pt x="5610571" y="0"/>
                </a:lnTo>
                <a:lnTo>
                  <a:pt x="5610571" y="867"/>
                </a:lnTo>
                <a:lnTo>
                  <a:pt x="5238353" y="1489898"/>
                </a:lnTo>
                <a:close/>
              </a:path>
            </a:pathLst>
          </a:custGeom>
          <a:solidFill>
            <a:srgbClr val="F16A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393" y="660918"/>
            <a:ext cx="1924049" cy="1638299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57653" y="8215639"/>
            <a:ext cx="532765" cy="381635"/>
          </a:xfrm>
          <a:custGeom>
            <a:avLst/>
            <a:gdLst/>
            <a:ahLst/>
            <a:cxnLst/>
            <a:rect l="l" t="t" r="r" b="b"/>
            <a:pathLst>
              <a:path w="532765" h="381634">
                <a:moveTo>
                  <a:pt x="266173" y="228685"/>
                </a:moveTo>
                <a:lnTo>
                  <a:pt x="12111" y="10429"/>
                </a:lnTo>
                <a:lnTo>
                  <a:pt x="17654" y="6071"/>
                </a:lnTo>
                <a:lnTo>
                  <a:pt x="23992" y="2778"/>
                </a:lnTo>
                <a:lnTo>
                  <a:pt x="30896" y="718"/>
                </a:lnTo>
                <a:lnTo>
                  <a:pt x="38296" y="0"/>
                </a:lnTo>
                <a:lnTo>
                  <a:pt x="494078" y="0"/>
                </a:lnTo>
                <a:lnTo>
                  <a:pt x="501529" y="719"/>
                </a:lnTo>
                <a:lnTo>
                  <a:pt x="508488" y="2789"/>
                </a:lnTo>
                <a:lnTo>
                  <a:pt x="514823" y="6071"/>
                </a:lnTo>
                <a:lnTo>
                  <a:pt x="520320" y="10344"/>
                </a:lnTo>
                <a:lnTo>
                  <a:pt x="266173" y="228685"/>
                </a:lnTo>
                <a:close/>
              </a:path>
              <a:path w="532765" h="381634">
                <a:moveTo>
                  <a:pt x="532375" y="350081"/>
                </a:moveTo>
                <a:lnTo>
                  <a:pt x="348595" y="193577"/>
                </a:lnTo>
                <a:lnTo>
                  <a:pt x="532375" y="33341"/>
                </a:lnTo>
                <a:lnTo>
                  <a:pt x="532375" y="350081"/>
                </a:lnTo>
                <a:close/>
              </a:path>
              <a:path w="532765" h="381634">
                <a:moveTo>
                  <a:pt x="0" y="350081"/>
                </a:moveTo>
                <a:lnTo>
                  <a:pt x="0" y="33455"/>
                </a:lnTo>
                <a:lnTo>
                  <a:pt x="183779" y="193577"/>
                </a:lnTo>
                <a:lnTo>
                  <a:pt x="0" y="350081"/>
                </a:lnTo>
                <a:close/>
              </a:path>
              <a:path w="532765" h="381634">
                <a:moveTo>
                  <a:pt x="494049" y="381114"/>
                </a:moveTo>
                <a:lnTo>
                  <a:pt x="38296" y="381114"/>
                </a:lnTo>
                <a:lnTo>
                  <a:pt x="30849" y="380395"/>
                </a:lnTo>
                <a:lnTo>
                  <a:pt x="23903" y="378335"/>
                </a:lnTo>
                <a:lnTo>
                  <a:pt x="17586" y="375078"/>
                </a:lnTo>
                <a:lnTo>
                  <a:pt x="12026" y="370769"/>
                </a:lnTo>
                <a:lnTo>
                  <a:pt x="200298" y="209022"/>
                </a:lnTo>
                <a:lnTo>
                  <a:pt x="266173" y="266785"/>
                </a:lnTo>
                <a:lnTo>
                  <a:pt x="399253" y="266785"/>
                </a:lnTo>
                <a:lnTo>
                  <a:pt x="520235" y="370769"/>
                </a:lnTo>
                <a:lnTo>
                  <a:pt x="514692" y="375091"/>
                </a:lnTo>
                <a:lnTo>
                  <a:pt x="508389" y="378346"/>
                </a:lnTo>
                <a:lnTo>
                  <a:pt x="501463" y="380399"/>
                </a:lnTo>
                <a:lnTo>
                  <a:pt x="494049" y="381114"/>
                </a:lnTo>
                <a:close/>
              </a:path>
              <a:path w="532765" h="381634">
                <a:moveTo>
                  <a:pt x="399253" y="266785"/>
                </a:moveTo>
                <a:lnTo>
                  <a:pt x="266173" y="266785"/>
                </a:lnTo>
                <a:lnTo>
                  <a:pt x="332048" y="209022"/>
                </a:lnTo>
                <a:lnTo>
                  <a:pt x="399253" y="2667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68907" y="8736817"/>
            <a:ext cx="523875" cy="522605"/>
          </a:xfrm>
          <a:custGeom>
            <a:avLst/>
            <a:gdLst/>
            <a:ahLst/>
            <a:cxnLst/>
            <a:rect l="l" t="t" r="r" b="b"/>
            <a:pathLst>
              <a:path w="523875" h="522604">
                <a:moveTo>
                  <a:pt x="456115" y="522203"/>
                </a:moveTo>
                <a:lnTo>
                  <a:pt x="412101" y="516214"/>
                </a:lnTo>
                <a:lnTo>
                  <a:pt x="369010" y="506426"/>
                </a:lnTo>
                <a:lnTo>
                  <a:pt x="326979" y="492876"/>
                </a:lnTo>
                <a:lnTo>
                  <a:pt x="286144" y="475603"/>
                </a:lnTo>
                <a:lnTo>
                  <a:pt x="248057" y="455458"/>
                </a:lnTo>
                <a:lnTo>
                  <a:pt x="211913" y="432217"/>
                </a:lnTo>
                <a:lnTo>
                  <a:pt x="177849" y="405959"/>
                </a:lnTo>
                <a:lnTo>
                  <a:pt x="146002" y="376763"/>
                </a:lnTo>
                <a:lnTo>
                  <a:pt x="116756" y="344986"/>
                </a:lnTo>
                <a:lnTo>
                  <a:pt x="90453" y="311004"/>
                </a:lnTo>
                <a:lnTo>
                  <a:pt x="67173" y="274927"/>
                </a:lnTo>
                <a:lnTo>
                  <a:pt x="46993" y="236861"/>
                </a:lnTo>
                <a:lnTo>
                  <a:pt x="29689" y="196097"/>
                </a:lnTo>
                <a:lnTo>
                  <a:pt x="16104" y="154137"/>
                </a:lnTo>
                <a:lnTo>
                  <a:pt x="6268" y="111120"/>
                </a:lnTo>
                <a:lnTo>
                  <a:pt x="209" y="67182"/>
                </a:lnTo>
                <a:lnTo>
                  <a:pt x="0" y="63420"/>
                </a:lnTo>
                <a:lnTo>
                  <a:pt x="0" y="61540"/>
                </a:lnTo>
                <a:lnTo>
                  <a:pt x="16117" y="19956"/>
                </a:lnTo>
                <a:lnTo>
                  <a:pt x="61436" y="0"/>
                </a:lnTo>
                <a:lnTo>
                  <a:pt x="144014" y="0"/>
                </a:lnTo>
                <a:lnTo>
                  <a:pt x="184963" y="15515"/>
                </a:lnTo>
                <a:lnTo>
                  <a:pt x="205032" y="54226"/>
                </a:lnTo>
                <a:lnTo>
                  <a:pt x="206914" y="67835"/>
                </a:lnTo>
                <a:lnTo>
                  <a:pt x="209414" y="81365"/>
                </a:lnTo>
                <a:lnTo>
                  <a:pt x="212523" y="94778"/>
                </a:lnTo>
                <a:lnTo>
                  <a:pt x="216230" y="108034"/>
                </a:lnTo>
                <a:lnTo>
                  <a:pt x="218937" y="124598"/>
                </a:lnTo>
                <a:lnTo>
                  <a:pt x="217159" y="140946"/>
                </a:lnTo>
                <a:lnTo>
                  <a:pt x="211123" y="156197"/>
                </a:lnTo>
                <a:lnTo>
                  <a:pt x="201054" y="169470"/>
                </a:lnTo>
                <a:lnTo>
                  <a:pt x="167563" y="202904"/>
                </a:lnTo>
                <a:lnTo>
                  <a:pt x="197174" y="248744"/>
                </a:lnTo>
                <a:lnTo>
                  <a:pt x="232937" y="289873"/>
                </a:lnTo>
                <a:lnTo>
                  <a:pt x="274136" y="325575"/>
                </a:lnTo>
                <a:lnTo>
                  <a:pt x="320055" y="355135"/>
                </a:lnTo>
                <a:lnTo>
                  <a:pt x="353546" y="321701"/>
                </a:lnTo>
                <a:lnTo>
                  <a:pt x="366842" y="311649"/>
                </a:lnTo>
                <a:lnTo>
                  <a:pt x="382119" y="305624"/>
                </a:lnTo>
                <a:lnTo>
                  <a:pt x="398495" y="303849"/>
                </a:lnTo>
                <a:lnTo>
                  <a:pt x="415087" y="306551"/>
                </a:lnTo>
                <a:lnTo>
                  <a:pt x="428308" y="310252"/>
                </a:lnTo>
                <a:lnTo>
                  <a:pt x="441724" y="313355"/>
                </a:lnTo>
                <a:lnTo>
                  <a:pt x="455297" y="315851"/>
                </a:lnTo>
                <a:lnTo>
                  <a:pt x="468988" y="317730"/>
                </a:lnTo>
                <a:lnTo>
                  <a:pt x="490545" y="324310"/>
                </a:lnTo>
                <a:lnTo>
                  <a:pt x="507765" y="337765"/>
                </a:lnTo>
                <a:lnTo>
                  <a:pt x="519177" y="356431"/>
                </a:lnTo>
                <a:lnTo>
                  <a:pt x="523308" y="378644"/>
                </a:lnTo>
                <a:lnTo>
                  <a:pt x="523308" y="461080"/>
                </a:lnTo>
                <a:lnTo>
                  <a:pt x="503317" y="506426"/>
                </a:lnTo>
                <a:lnTo>
                  <a:pt x="468936" y="522074"/>
                </a:lnTo>
                <a:lnTo>
                  <a:pt x="456115" y="5222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190" y="9401180"/>
            <a:ext cx="580876" cy="5808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6460" y="2201693"/>
            <a:ext cx="9510395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909" y="651863"/>
            <a:ext cx="6544165" cy="10154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345" y="2808790"/>
            <a:ext cx="9824085" cy="627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31445" marR="5080" indent="-119380">
              <a:lnSpc>
                <a:spcPct val="106600"/>
              </a:lnSpc>
              <a:spcBef>
                <a:spcPts val="810"/>
              </a:spcBef>
            </a:pPr>
            <a:r>
              <a:rPr sz="9000" b="0" spc="-665" dirty="0">
                <a:solidFill>
                  <a:srgbClr val="000000"/>
                </a:solidFill>
                <a:latin typeface="Arial"/>
                <a:cs typeface="Arial"/>
              </a:rPr>
              <a:t>PRODUCT</a:t>
            </a:r>
            <a:r>
              <a:rPr sz="9000" b="0" spc="2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0" b="0" spc="-990" dirty="0">
                <a:solidFill>
                  <a:srgbClr val="000000"/>
                </a:solidFill>
                <a:latin typeface="Arial"/>
                <a:cs typeface="Arial"/>
              </a:rPr>
              <a:t>PROFILE </a:t>
            </a:r>
            <a:r>
              <a:rPr sz="9000" spc="-875" dirty="0">
                <a:solidFill>
                  <a:srgbClr val="D03303"/>
                </a:solidFill>
              </a:rPr>
              <a:t>POLICY</a:t>
            </a:r>
            <a:r>
              <a:rPr sz="9000" spc="114" dirty="0">
                <a:solidFill>
                  <a:srgbClr val="D03303"/>
                </a:solidFill>
              </a:rPr>
              <a:t> </a:t>
            </a:r>
            <a:r>
              <a:rPr sz="9000" spc="-50" dirty="0">
                <a:solidFill>
                  <a:srgbClr val="D03303"/>
                </a:solidFill>
              </a:rPr>
              <a:t>- </a:t>
            </a:r>
            <a:r>
              <a:rPr sz="9000" spc="-805" dirty="0">
                <a:solidFill>
                  <a:srgbClr val="D03303"/>
                </a:solidFill>
              </a:rPr>
              <a:t>VOUCHER</a:t>
            </a:r>
            <a:endParaRPr sz="9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5124" y="8072122"/>
            <a:ext cx="6027676" cy="1844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lang="en-US" sz="3450" spc="-65" smtClean="0">
                <a:solidFill>
                  <a:srgbClr val="FFFFFF"/>
                </a:solidFill>
                <a:latin typeface="Arial"/>
                <a:cs typeface="Arial"/>
              </a:rPr>
              <a:t>Giau.nguyen</a:t>
            </a:r>
            <a:r>
              <a:rPr sz="3450" spc="-65" smtClean="0">
                <a:solidFill>
                  <a:srgbClr val="FFFFFF"/>
                </a:solidFill>
                <a:latin typeface="Arial"/>
                <a:cs typeface="Arial"/>
              </a:rPr>
              <a:t>@asiamedia </a:t>
            </a:r>
            <a:endParaRPr lang="en-US" sz="3450" spc="-65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450" spc="204" smtClean="0">
                <a:solidFill>
                  <a:srgbClr val="FFFFFF"/>
                </a:solidFill>
                <a:latin typeface="Arial"/>
                <a:cs typeface="Arial"/>
              </a:rPr>
              <a:t>0973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204" smtClean="0">
                <a:solidFill>
                  <a:srgbClr val="FFFFFF"/>
                </a:solidFill>
                <a:latin typeface="Arial"/>
                <a:cs typeface="Arial"/>
              </a:rPr>
              <a:t>050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180" smtClean="0">
                <a:solidFill>
                  <a:srgbClr val="FFFFFF"/>
                </a:solidFill>
                <a:latin typeface="Arial"/>
                <a:cs typeface="Arial"/>
              </a:rPr>
              <a:t>998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Aig.asiamedi</a:t>
            </a:r>
            <a:r>
              <a:rPr lang="en-US" sz="3450" spc="-1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.vn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582" y="640110"/>
            <a:ext cx="7186295" cy="1306195"/>
            <a:chOff x="168582" y="640110"/>
            <a:chExt cx="7186295" cy="1306195"/>
          </a:xfrm>
        </p:grpSpPr>
        <p:sp>
          <p:nvSpPr>
            <p:cNvPr id="3" name="object 3"/>
            <p:cNvSpPr/>
            <p:nvPr/>
          </p:nvSpPr>
          <p:spPr>
            <a:xfrm>
              <a:off x="168582" y="640110"/>
              <a:ext cx="6393815" cy="1306195"/>
            </a:xfrm>
            <a:custGeom>
              <a:avLst/>
              <a:gdLst/>
              <a:ahLst/>
              <a:cxnLst/>
              <a:rect l="l" t="t" r="r" b="b"/>
              <a:pathLst>
                <a:path w="6393815" h="1306195">
                  <a:moveTo>
                    <a:pt x="6068417" y="1306192"/>
                  </a:moveTo>
                  <a:lnTo>
                    <a:pt x="0" y="1306192"/>
                  </a:lnTo>
                  <a:lnTo>
                    <a:pt x="0" y="0"/>
                  </a:lnTo>
                  <a:lnTo>
                    <a:pt x="6393208" y="0"/>
                  </a:lnTo>
                  <a:lnTo>
                    <a:pt x="6393208" y="7088"/>
                  </a:lnTo>
                  <a:lnTo>
                    <a:pt x="6068417" y="1306192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02438" y="640117"/>
              <a:ext cx="952500" cy="1306195"/>
            </a:xfrm>
            <a:custGeom>
              <a:avLst/>
              <a:gdLst/>
              <a:ahLst/>
              <a:cxnLst/>
              <a:rect l="l" t="t" r="r" b="b"/>
              <a:pathLst>
                <a:path w="952500" h="1306195">
                  <a:moveTo>
                    <a:pt x="556564" y="0"/>
                  </a:moveTo>
                  <a:lnTo>
                    <a:pt x="326567" y="0"/>
                  </a:lnTo>
                  <a:lnTo>
                    <a:pt x="0" y="1306195"/>
                  </a:lnTo>
                  <a:lnTo>
                    <a:pt x="229997" y="1306195"/>
                  </a:lnTo>
                  <a:lnTo>
                    <a:pt x="556564" y="0"/>
                  </a:lnTo>
                  <a:close/>
                </a:path>
                <a:path w="952500" h="1306195">
                  <a:moveTo>
                    <a:pt x="952030" y="0"/>
                  </a:moveTo>
                  <a:lnTo>
                    <a:pt x="722007" y="0"/>
                  </a:lnTo>
                  <a:lnTo>
                    <a:pt x="395452" y="1306195"/>
                  </a:lnTo>
                  <a:lnTo>
                    <a:pt x="625475" y="1306195"/>
                  </a:lnTo>
                  <a:lnTo>
                    <a:pt x="9520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7982" y="794888"/>
            <a:ext cx="3531235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dirty="0"/>
              <a:t>H</a:t>
            </a:r>
            <a:r>
              <a:rPr sz="3300" dirty="0">
                <a:latin typeface="Noto Sans"/>
                <a:cs typeface="Noto Sans"/>
              </a:rPr>
              <a:t>Ồ</a:t>
            </a:r>
            <a:r>
              <a:rPr sz="3300" spc="-114" dirty="0">
                <a:latin typeface="Noto Sans"/>
                <a:cs typeface="Noto Sans"/>
              </a:rPr>
              <a:t> </a:t>
            </a:r>
            <a:r>
              <a:rPr sz="3300" spc="-260" dirty="0"/>
              <a:t>S</a:t>
            </a:r>
            <a:r>
              <a:rPr sz="3300" spc="-260" dirty="0">
                <a:latin typeface="Noto Sans"/>
                <a:cs typeface="Noto Sans"/>
              </a:rPr>
              <a:t>Ơ</a:t>
            </a:r>
            <a:r>
              <a:rPr sz="3300" spc="45" dirty="0">
                <a:latin typeface="Noto Sans"/>
                <a:cs typeface="Noto Sans"/>
              </a:rPr>
              <a:t> </a:t>
            </a:r>
            <a:r>
              <a:rPr sz="3300" spc="-90" dirty="0"/>
              <a:t>S</a:t>
            </a:r>
            <a:r>
              <a:rPr sz="3300" spc="-90" dirty="0">
                <a:latin typeface="Noto Sans"/>
                <a:cs typeface="Noto Sans"/>
              </a:rPr>
              <a:t>Ả</a:t>
            </a:r>
            <a:r>
              <a:rPr sz="3300" spc="-90" dirty="0"/>
              <a:t>N </a:t>
            </a:r>
            <a:r>
              <a:rPr sz="3300" spc="-120" dirty="0"/>
              <a:t>PH</a:t>
            </a:r>
            <a:r>
              <a:rPr sz="3300" spc="-120" dirty="0">
                <a:latin typeface="Noto Sans"/>
                <a:cs typeface="Noto Sans"/>
              </a:rPr>
              <a:t>Ẩ</a:t>
            </a:r>
            <a:r>
              <a:rPr sz="3300" spc="-120" dirty="0"/>
              <a:t>M</a:t>
            </a:r>
            <a:endParaRPr sz="3300" dirty="0">
              <a:latin typeface="Noto Sans"/>
              <a:cs typeface="Noto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50145" y="706775"/>
            <a:ext cx="10412095" cy="868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0360" marR="5080" indent="-1598295" algn="ctr">
              <a:lnSpc>
                <a:spcPct val="114100"/>
              </a:lnSpc>
              <a:spcBef>
                <a:spcPts val="100"/>
              </a:spcBef>
            </a:pPr>
            <a:r>
              <a:rPr lang="vi-VN" sz="2400" b="1" dirty="0" smtClean="0">
                <a:solidFill>
                  <a:srgbClr val="FF0000"/>
                </a:solidFill>
              </a:rPr>
              <a:t>MHL 79 PHỐ HUẾ - HAI BÀ TRƯNG - HÀ NỘI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1610360" marR="5080" indent="-1598295" algn="ctr">
              <a:lnSpc>
                <a:spcPct val="114100"/>
              </a:lnSpc>
              <a:spcBef>
                <a:spcPts val="100"/>
              </a:spcBef>
            </a:pPr>
            <a:endParaRPr sz="2400" b="1" dirty="0">
              <a:latin typeface="+mj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260" y="8020917"/>
            <a:ext cx="6077340" cy="1397177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60" dirty="0">
                <a:latin typeface="Arial"/>
                <a:cs typeface="Arial"/>
              </a:rPr>
              <a:t>THÔNG TIN </a:t>
            </a:r>
            <a:r>
              <a:rPr sz="2000" b="1" spc="-10" dirty="0">
                <a:latin typeface="Arial"/>
                <a:cs typeface="Arial"/>
              </a:rPr>
              <a:t>CHUNG</a:t>
            </a:r>
            <a:endParaRPr sz="2000" dirty="0">
              <a:latin typeface="Arial"/>
              <a:cs typeface="Arial"/>
            </a:endParaRPr>
          </a:p>
          <a:p>
            <a:pPr marL="12700">
              <a:spcBef>
                <a:spcPts val="1200"/>
              </a:spcBef>
            </a:pPr>
            <a:r>
              <a:rPr sz="2000" spc="-10" dirty="0">
                <a:latin typeface="Arial"/>
                <a:cs typeface="Arial"/>
              </a:rPr>
              <a:t>Kích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</a:t>
            </a:r>
            <a:r>
              <a:rPr sz="2000" dirty="0">
                <a:latin typeface="Noto Sans"/>
                <a:cs typeface="Noto Sans"/>
              </a:rPr>
              <a:t>ướ</a:t>
            </a:r>
            <a:r>
              <a:rPr sz="2000" dirty="0">
                <a:latin typeface="Arial"/>
                <a:cs typeface="Arial"/>
              </a:rPr>
              <a:t>c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: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lang="vi-VN" sz="2000" dirty="0" smtClean="0">
                <a:solidFill>
                  <a:srgbClr val="FF0000"/>
                </a:solidFill>
                <a:latin typeface="Montserrat" pitchFamily="2" charset="77"/>
                <a:cs typeface="Arial" panose="020B0604020202020204" pitchFamily="34" charset="0"/>
              </a:rPr>
              <a:t>3,6</a:t>
            </a:r>
            <a:r>
              <a:rPr lang="nb-NO" sz="2000" dirty="0" smtClean="0">
                <a:solidFill>
                  <a:srgbClr val="FF0000"/>
                </a:solidFill>
                <a:latin typeface="Montserrat" pitchFamily="2" charset="77"/>
                <a:cs typeface="Arial" panose="020B0604020202020204" pitchFamily="34" charset="0"/>
              </a:rPr>
              <a:t>m(H) x</a:t>
            </a:r>
            <a:r>
              <a:rPr lang="en-US" sz="2000" dirty="0" smtClean="0">
                <a:solidFill>
                  <a:srgbClr val="FF0000"/>
                </a:solidFill>
                <a:latin typeface="Montserrat" pitchFamily="2" charset="77"/>
                <a:cs typeface="Arial" panose="020B0604020202020204" pitchFamily="34" charset="0"/>
              </a:rPr>
              <a:t>10</a:t>
            </a:r>
            <a:r>
              <a:rPr lang="nb-NO" sz="2000" dirty="0" smtClean="0">
                <a:solidFill>
                  <a:srgbClr val="FF0000"/>
                </a:solidFill>
                <a:latin typeface="Montserrat" pitchFamily="2" charset="77"/>
                <a:cs typeface="Arial" panose="020B0604020202020204" pitchFamily="34" charset="0"/>
              </a:rPr>
              <a:t>m(W) = 36 m2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20" dirty="0">
                <a:latin typeface="Arial"/>
                <a:cs typeface="Arial"/>
              </a:rPr>
              <a:t>L</a:t>
            </a:r>
            <a:r>
              <a:rPr sz="2000" spc="-120" dirty="0">
                <a:latin typeface="Noto Sans"/>
                <a:cs typeface="Noto Sans"/>
              </a:rPr>
              <a:t>ư</a:t>
            </a:r>
            <a:r>
              <a:rPr sz="2000" spc="-120" dirty="0">
                <a:latin typeface="Arial"/>
                <a:cs typeface="Arial"/>
              </a:rPr>
              <a:t>u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</a:t>
            </a:r>
            <a:r>
              <a:rPr sz="2000" dirty="0">
                <a:latin typeface="Noto Sans"/>
                <a:cs typeface="Noto Sans"/>
              </a:rPr>
              <a:t>ượ</a:t>
            </a:r>
            <a:r>
              <a:rPr sz="2000" dirty="0">
                <a:latin typeface="Arial"/>
                <a:cs typeface="Arial"/>
              </a:rPr>
              <a:t>ng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: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5</a:t>
            </a:r>
            <a:r>
              <a:rPr lang="en-US" dirty="0" smtClean="0"/>
              <a:t>00.000 </a:t>
            </a:r>
            <a:r>
              <a:rPr lang="en-US" sz="2000" dirty="0" err="1" smtClean="0">
                <a:latin typeface="Arial"/>
                <a:cs typeface="Arial"/>
              </a:rPr>
              <a:t>lượt</a:t>
            </a:r>
            <a:r>
              <a:rPr lang="en-US" sz="2000" dirty="0" smtClean="0">
                <a:latin typeface="Arial"/>
                <a:cs typeface="Arial"/>
              </a:rPr>
              <a:t>/</a:t>
            </a:r>
            <a:r>
              <a:rPr sz="2000" spc="-20" dirty="0" err="1" smtClean="0">
                <a:latin typeface="Arial"/>
                <a:cs typeface="Arial"/>
              </a:rPr>
              <a:t>ngày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64095" y="8020917"/>
            <a:ext cx="6644640" cy="781624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TIN CHUNG</a:t>
            </a:r>
          </a:p>
          <a:p>
            <a:pPr marL="155471" indent="-155471" fontAlgn="t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led: Led outdoor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6:00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23:00</a:t>
            </a:r>
            <a:endParaRPr lang="en-V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192003-1874-6248-BA7A-04CBB4035D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4552"/>
          <a:stretch/>
        </p:blipFill>
        <p:spPr>
          <a:xfrm>
            <a:off x="628260" y="3347770"/>
            <a:ext cx="7677540" cy="42445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55EE07-7293-9244-9448-9D95AFF608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77" b="9050"/>
          <a:stretch/>
        </p:blipFill>
        <p:spPr>
          <a:xfrm>
            <a:off x="9525000" y="3347770"/>
            <a:ext cx="7239000" cy="4234726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37" y="266445"/>
            <a:ext cx="7915275" cy="1438910"/>
            <a:chOff x="232437" y="266445"/>
            <a:chExt cx="7915275" cy="1438910"/>
          </a:xfrm>
        </p:grpSpPr>
        <p:sp>
          <p:nvSpPr>
            <p:cNvPr id="3" name="object 3"/>
            <p:cNvSpPr/>
            <p:nvPr/>
          </p:nvSpPr>
          <p:spPr>
            <a:xfrm>
              <a:off x="232437" y="266445"/>
              <a:ext cx="7042150" cy="1438910"/>
            </a:xfrm>
            <a:custGeom>
              <a:avLst/>
              <a:gdLst/>
              <a:ahLst/>
              <a:cxnLst/>
              <a:rect l="l" t="t" r="r" b="b"/>
              <a:pathLst>
                <a:path w="7042150" h="1438910">
                  <a:moveTo>
                    <a:pt x="6684236" y="1438748"/>
                  </a:moveTo>
                  <a:lnTo>
                    <a:pt x="0" y="1438748"/>
                  </a:lnTo>
                  <a:lnTo>
                    <a:pt x="0" y="0"/>
                  </a:lnTo>
                  <a:lnTo>
                    <a:pt x="7042005" y="0"/>
                  </a:lnTo>
                  <a:lnTo>
                    <a:pt x="7042005" y="7703"/>
                  </a:lnTo>
                  <a:lnTo>
                    <a:pt x="6684236" y="14387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8881" y="266445"/>
              <a:ext cx="1049020" cy="1438910"/>
            </a:xfrm>
            <a:custGeom>
              <a:avLst/>
              <a:gdLst/>
              <a:ahLst/>
              <a:cxnLst/>
              <a:rect l="l" t="t" r="r" b="b"/>
              <a:pathLst>
                <a:path w="1049020" h="1438910">
                  <a:moveTo>
                    <a:pt x="613067" y="0"/>
                  </a:moveTo>
                  <a:lnTo>
                    <a:pt x="359714" y="0"/>
                  </a:lnTo>
                  <a:lnTo>
                    <a:pt x="0" y="1438757"/>
                  </a:lnTo>
                  <a:lnTo>
                    <a:pt x="253377" y="1438757"/>
                  </a:lnTo>
                  <a:lnTo>
                    <a:pt x="613067" y="0"/>
                  </a:lnTo>
                  <a:close/>
                </a:path>
                <a:path w="1049020" h="1438910">
                  <a:moveTo>
                    <a:pt x="1048677" y="0"/>
                  </a:moveTo>
                  <a:lnTo>
                    <a:pt x="795312" y="0"/>
                  </a:lnTo>
                  <a:lnTo>
                    <a:pt x="435622" y="1438757"/>
                  </a:lnTo>
                  <a:lnTo>
                    <a:pt x="688962" y="1438757"/>
                  </a:lnTo>
                  <a:lnTo>
                    <a:pt x="10486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304966" y="865637"/>
            <a:ext cx="1075690" cy="1080135"/>
            <a:chOff x="9304966" y="865637"/>
            <a:chExt cx="1075690" cy="1080135"/>
          </a:xfrm>
        </p:grpSpPr>
        <p:sp>
          <p:nvSpPr>
            <p:cNvPr id="6" name="object 6"/>
            <p:cNvSpPr/>
            <p:nvPr/>
          </p:nvSpPr>
          <p:spPr>
            <a:xfrm>
              <a:off x="9304960" y="865644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1075194" y="475018"/>
                  </a:moveTo>
                  <a:lnTo>
                    <a:pt x="1060234" y="396265"/>
                  </a:lnTo>
                  <a:lnTo>
                    <a:pt x="1045743" y="351421"/>
                  </a:lnTo>
                  <a:lnTo>
                    <a:pt x="1027544" y="308381"/>
                  </a:lnTo>
                  <a:lnTo>
                    <a:pt x="1005827" y="267335"/>
                  </a:lnTo>
                  <a:lnTo>
                    <a:pt x="980770" y="228473"/>
                  </a:lnTo>
                  <a:lnTo>
                    <a:pt x="952576" y="191998"/>
                  </a:lnTo>
                  <a:lnTo>
                    <a:pt x="921423" y="158089"/>
                  </a:lnTo>
                  <a:lnTo>
                    <a:pt x="887514" y="126949"/>
                  </a:lnTo>
                  <a:lnTo>
                    <a:pt x="851039" y="98742"/>
                  </a:lnTo>
                  <a:lnTo>
                    <a:pt x="812177" y="73698"/>
                  </a:lnTo>
                  <a:lnTo>
                    <a:pt x="771144" y="51968"/>
                  </a:lnTo>
                  <a:lnTo>
                    <a:pt x="728091" y="33769"/>
                  </a:lnTo>
                  <a:lnTo>
                    <a:pt x="683247" y="19278"/>
                  </a:lnTo>
                  <a:lnTo>
                    <a:pt x="636778" y="8699"/>
                  </a:lnTo>
                  <a:lnTo>
                    <a:pt x="588886" y="2209"/>
                  </a:lnTo>
                  <a:lnTo>
                    <a:pt x="539762" y="0"/>
                  </a:lnTo>
                  <a:lnTo>
                    <a:pt x="490626" y="2209"/>
                  </a:lnTo>
                  <a:lnTo>
                    <a:pt x="442734" y="8699"/>
                  </a:lnTo>
                  <a:lnTo>
                    <a:pt x="396265" y="19278"/>
                  </a:lnTo>
                  <a:lnTo>
                    <a:pt x="351421" y="33769"/>
                  </a:lnTo>
                  <a:lnTo>
                    <a:pt x="308381" y="51968"/>
                  </a:lnTo>
                  <a:lnTo>
                    <a:pt x="267335" y="73698"/>
                  </a:lnTo>
                  <a:lnTo>
                    <a:pt x="228473" y="98742"/>
                  </a:lnTo>
                  <a:lnTo>
                    <a:pt x="191998" y="126949"/>
                  </a:lnTo>
                  <a:lnTo>
                    <a:pt x="158089" y="158089"/>
                  </a:lnTo>
                  <a:lnTo>
                    <a:pt x="126949" y="191998"/>
                  </a:lnTo>
                  <a:lnTo>
                    <a:pt x="98755" y="228473"/>
                  </a:lnTo>
                  <a:lnTo>
                    <a:pt x="73698" y="267335"/>
                  </a:lnTo>
                  <a:lnTo>
                    <a:pt x="51968" y="308381"/>
                  </a:lnTo>
                  <a:lnTo>
                    <a:pt x="33769" y="351421"/>
                  </a:lnTo>
                  <a:lnTo>
                    <a:pt x="19278" y="396265"/>
                  </a:lnTo>
                  <a:lnTo>
                    <a:pt x="8699" y="442734"/>
                  </a:lnTo>
                  <a:lnTo>
                    <a:pt x="2209" y="490626"/>
                  </a:lnTo>
                  <a:lnTo>
                    <a:pt x="0" y="539762"/>
                  </a:lnTo>
                  <a:lnTo>
                    <a:pt x="2209" y="588886"/>
                  </a:lnTo>
                  <a:lnTo>
                    <a:pt x="8699" y="636778"/>
                  </a:lnTo>
                  <a:lnTo>
                    <a:pt x="19278" y="683247"/>
                  </a:lnTo>
                  <a:lnTo>
                    <a:pt x="33769" y="728091"/>
                  </a:lnTo>
                  <a:lnTo>
                    <a:pt x="51968" y="771144"/>
                  </a:lnTo>
                  <a:lnTo>
                    <a:pt x="73698" y="812177"/>
                  </a:lnTo>
                  <a:lnTo>
                    <a:pt x="98755" y="851039"/>
                  </a:lnTo>
                  <a:lnTo>
                    <a:pt x="126949" y="887514"/>
                  </a:lnTo>
                  <a:lnTo>
                    <a:pt x="158089" y="921423"/>
                  </a:lnTo>
                  <a:lnTo>
                    <a:pt x="191998" y="952576"/>
                  </a:lnTo>
                  <a:lnTo>
                    <a:pt x="228473" y="980770"/>
                  </a:lnTo>
                  <a:lnTo>
                    <a:pt x="267335" y="1005827"/>
                  </a:lnTo>
                  <a:lnTo>
                    <a:pt x="308381" y="1027544"/>
                  </a:lnTo>
                  <a:lnTo>
                    <a:pt x="351421" y="1045743"/>
                  </a:lnTo>
                  <a:lnTo>
                    <a:pt x="396265" y="1060234"/>
                  </a:lnTo>
                  <a:lnTo>
                    <a:pt x="442734" y="1070825"/>
                  </a:lnTo>
                  <a:lnTo>
                    <a:pt x="490626" y="1077315"/>
                  </a:lnTo>
                  <a:lnTo>
                    <a:pt x="539762" y="1079512"/>
                  </a:lnTo>
                  <a:lnTo>
                    <a:pt x="542963" y="1079512"/>
                  </a:lnTo>
                  <a:lnTo>
                    <a:pt x="1001293" y="819797"/>
                  </a:lnTo>
                  <a:lnTo>
                    <a:pt x="1024331" y="777824"/>
                  </a:lnTo>
                  <a:lnTo>
                    <a:pt x="1043647" y="733691"/>
                  </a:lnTo>
                  <a:lnTo>
                    <a:pt x="1059027" y="687616"/>
                  </a:lnTo>
                  <a:lnTo>
                    <a:pt x="1070267" y="639787"/>
                  </a:lnTo>
                  <a:lnTo>
                    <a:pt x="1075194" y="604558"/>
                  </a:lnTo>
                  <a:lnTo>
                    <a:pt x="1075194" y="47501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5806" y="1676773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24502" y="88359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304966" y="2129113"/>
            <a:ext cx="1075690" cy="1080135"/>
            <a:chOff x="9304966" y="2129113"/>
            <a:chExt cx="1075690" cy="1080135"/>
          </a:xfrm>
        </p:grpSpPr>
        <p:sp>
          <p:nvSpPr>
            <p:cNvPr id="10" name="object 10"/>
            <p:cNvSpPr/>
            <p:nvPr/>
          </p:nvSpPr>
          <p:spPr>
            <a:xfrm>
              <a:off x="9304966" y="212911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56627" y="2930110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55806" y="2940248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24502" y="2147071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304966" y="3392630"/>
            <a:ext cx="1075690" cy="1080135"/>
            <a:chOff x="9304966" y="3392630"/>
            <a:chExt cx="1075690" cy="1080135"/>
          </a:xfrm>
        </p:grpSpPr>
        <p:sp>
          <p:nvSpPr>
            <p:cNvPr id="15" name="object 15"/>
            <p:cNvSpPr/>
            <p:nvPr/>
          </p:nvSpPr>
          <p:spPr>
            <a:xfrm>
              <a:off x="9304966" y="3392630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56627" y="4193628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55806" y="4203766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24502" y="3410589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304966" y="4656178"/>
            <a:ext cx="1075690" cy="1080135"/>
            <a:chOff x="9304966" y="4656178"/>
            <a:chExt cx="1075690" cy="1080135"/>
          </a:xfrm>
        </p:grpSpPr>
        <p:sp>
          <p:nvSpPr>
            <p:cNvPr id="20" name="object 20"/>
            <p:cNvSpPr/>
            <p:nvPr/>
          </p:nvSpPr>
          <p:spPr>
            <a:xfrm>
              <a:off x="9304966" y="4656178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856627" y="5457176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855806" y="5467314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24502" y="4674138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304966" y="5919697"/>
            <a:ext cx="1075690" cy="1080135"/>
            <a:chOff x="9304966" y="5919697"/>
            <a:chExt cx="1075690" cy="1080135"/>
          </a:xfrm>
        </p:grpSpPr>
        <p:sp>
          <p:nvSpPr>
            <p:cNvPr id="25" name="object 25"/>
            <p:cNvSpPr/>
            <p:nvPr/>
          </p:nvSpPr>
          <p:spPr>
            <a:xfrm>
              <a:off x="9304966" y="5919697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56627" y="6720695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855806" y="6730832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24502" y="593765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304966" y="7183245"/>
            <a:ext cx="1075690" cy="1080135"/>
            <a:chOff x="9304966" y="7183245"/>
            <a:chExt cx="1075690" cy="1080135"/>
          </a:xfrm>
        </p:grpSpPr>
        <p:sp>
          <p:nvSpPr>
            <p:cNvPr id="30" name="object 30"/>
            <p:cNvSpPr/>
            <p:nvPr/>
          </p:nvSpPr>
          <p:spPr>
            <a:xfrm>
              <a:off x="9304966" y="7183245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56627" y="7984243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55806" y="7994380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24502" y="7201204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304966" y="8446763"/>
            <a:ext cx="1075690" cy="1080135"/>
            <a:chOff x="9304966" y="8446763"/>
            <a:chExt cx="1075690" cy="1080135"/>
          </a:xfrm>
        </p:grpSpPr>
        <p:sp>
          <p:nvSpPr>
            <p:cNvPr id="35" name="object 35"/>
            <p:cNvSpPr/>
            <p:nvPr/>
          </p:nvSpPr>
          <p:spPr>
            <a:xfrm>
              <a:off x="9304966" y="844676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56627" y="9247761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55806" y="9257899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324502" y="8464722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2745" y="6934230"/>
            <a:ext cx="3493554" cy="1724024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125"/>
              </a:spcBef>
            </a:pPr>
            <a:r>
              <a:rPr spc="-520" dirty="0"/>
              <a:t>LÝ</a:t>
            </a:r>
            <a:r>
              <a:rPr spc="45" dirty="0"/>
              <a:t> </a:t>
            </a:r>
            <a:r>
              <a:rPr dirty="0"/>
              <a:t>DO</a:t>
            </a:r>
            <a:r>
              <a:rPr spc="-250" dirty="0"/>
              <a:t> </a:t>
            </a:r>
            <a:r>
              <a:rPr spc="-50" dirty="0"/>
              <a:t>NÊN</a:t>
            </a:r>
            <a:r>
              <a:rPr spc="-114" dirty="0"/>
              <a:t> </a:t>
            </a:r>
            <a:r>
              <a:rPr spc="-120" dirty="0"/>
              <a:t>BOOKING</a:t>
            </a:r>
            <a:r>
              <a:rPr spc="-105" dirty="0"/>
              <a:t> </a:t>
            </a:r>
            <a:r>
              <a:rPr spc="-145" dirty="0"/>
              <a:t>D-</a:t>
            </a:r>
            <a:r>
              <a:rPr spc="-25" dirty="0"/>
              <a:t>OOH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537573" y="1027082"/>
            <a:ext cx="5562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37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6851" y="2290554"/>
            <a:ext cx="59817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25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3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08594" y="3554090"/>
            <a:ext cx="61404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9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3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03140" y="4817608"/>
            <a:ext cx="62547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29" dirty="0">
                <a:solidFill>
                  <a:srgbClr val="FFFFFF"/>
                </a:solidFill>
                <a:latin typeface="Arial"/>
                <a:cs typeface="Arial"/>
              </a:rPr>
              <a:t>04</a:t>
            </a:r>
            <a:endParaRPr sz="37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07658" y="6081157"/>
            <a:ext cx="61595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00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endParaRPr sz="3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01737" y="7344674"/>
            <a:ext cx="62801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40" dirty="0">
                <a:solidFill>
                  <a:srgbClr val="FFFFFF"/>
                </a:solidFill>
                <a:latin typeface="Arial"/>
                <a:cs typeface="Arial"/>
              </a:rPr>
              <a:t>06</a:t>
            </a:r>
            <a:endParaRPr sz="3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681451" y="932781"/>
            <a:ext cx="6878955" cy="80327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sôi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.L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ơ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200" spc="130" dirty="0">
                <a:solidFill>
                  <a:srgbClr val="042B52"/>
                </a:solidFill>
                <a:latin typeface="Arial"/>
                <a:cs typeface="Arial"/>
              </a:rPr>
              <a:t>3.000.000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40" dirty="0">
                <a:solidFill>
                  <a:srgbClr val="042B52"/>
                </a:solidFill>
                <a:latin typeface="Arial"/>
                <a:cs typeface="Arial"/>
              </a:rPr>
              <a:t>/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ngày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trên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tuy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835497" y="2444593"/>
            <a:ext cx="61328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k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gian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835497" y="3708136"/>
            <a:ext cx="56222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Noto Sans"/>
                <a:cs typeface="Noto Sans"/>
              </a:rPr>
              <a:t>ẽ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835497" y="4723314"/>
            <a:ext cx="545909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bao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55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ử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MXH</a:t>
            </a:r>
            <a:endParaRPr sz="2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835497" y="6235202"/>
            <a:ext cx="51733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liên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14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ỏ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24/7</a:t>
            </a:r>
            <a:endParaRPr sz="2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835497" y="7321063"/>
            <a:ext cx="72910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ghi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518721" y="8608223"/>
            <a:ext cx="5943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05" dirty="0">
                <a:solidFill>
                  <a:srgbClr val="FFFFFF"/>
                </a:solidFill>
                <a:latin typeface="Arial"/>
                <a:cs typeface="Arial"/>
              </a:rPr>
              <a:t>07</a:t>
            </a:r>
            <a:endParaRPr sz="37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35497" y="8762269"/>
            <a:ext cx="58756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giác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uy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tín,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kích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thích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mua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hàng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cao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011" y="4113738"/>
            <a:ext cx="69802" cy="6980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011" y="5669330"/>
            <a:ext cx="69802" cy="69802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344074" y="1933180"/>
            <a:ext cx="7612380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4005">
              <a:lnSpc>
                <a:spcPct val="115999"/>
              </a:lnSpc>
              <a:spcBef>
                <a:spcPts val="100"/>
              </a:spcBef>
            </a:pP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AIG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Communications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cung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sinh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thái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đa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0" dirty="0">
                <a:solidFill>
                  <a:srgbClr val="042B52"/>
                </a:solidFill>
                <a:latin typeface="Arial"/>
                <a:cs typeface="Arial"/>
              </a:rPr>
              <a:t>tiên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trung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lĩnh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ự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3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pháp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ỗ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ợ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.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ệ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9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chúng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tôi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bao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m:</a:t>
            </a:r>
            <a:endParaRPr sz="2200">
              <a:latin typeface="Arial"/>
              <a:cs typeface="Arial"/>
            </a:endParaRPr>
          </a:p>
          <a:p>
            <a:pPr marL="487045" marR="135255" indent="-474980">
              <a:lnSpc>
                <a:spcPct val="115999"/>
              </a:lnSpc>
            </a:pP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b="1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35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b="1" spc="9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(OOH)</a:t>
            </a:r>
            <a:r>
              <a:rPr sz="2200" b="1" spc="-7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b="1" spc="5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b="1" spc="-9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thông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b="1" spc="-2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b="1" spc="-3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(DOOH)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LED: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ộ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phân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cao,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cho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phép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dung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cáo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ẫ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thay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theo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i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gian.</a:t>
            </a:r>
            <a:endParaRPr sz="2200">
              <a:latin typeface="Arial"/>
              <a:cs typeface="Arial"/>
            </a:endParaRPr>
          </a:p>
          <a:p>
            <a:pPr marL="487045" marR="5080">
              <a:lnSpc>
                <a:spcPct val="115999"/>
              </a:lnSpc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ng: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tĩnh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trí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chi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tăng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di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u.Có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0" dirty="0">
                <a:solidFill>
                  <a:srgbClr val="042B52"/>
                </a:solidFill>
                <a:latin typeface="Noto Sans"/>
                <a:cs typeface="Noto Sans"/>
              </a:rPr>
              <a:t>ặ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toàn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endParaRPr sz="2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36257" y="7731540"/>
            <a:ext cx="35725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500" b="1" spc="13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130" dirty="0">
                <a:solidFill>
                  <a:srgbClr val="17074F"/>
                </a:solidFill>
                <a:latin typeface="Noto Sans"/>
                <a:cs typeface="Noto Sans"/>
              </a:rPr>
              <a:t>Ị</a:t>
            </a:r>
            <a:r>
              <a:rPr sz="2500" spc="30" dirty="0">
                <a:solidFill>
                  <a:srgbClr val="17074F"/>
                </a:solidFill>
                <a:latin typeface="Noto Sans"/>
                <a:cs typeface="Noto Sans"/>
              </a:rPr>
              <a:t>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TRÍ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80" dirty="0">
                <a:solidFill>
                  <a:srgbClr val="17074F"/>
                </a:solidFill>
                <a:latin typeface="Arial"/>
                <a:cs typeface="Arial"/>
              </a:rPr>
              <a:t>OOH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210" dirty="0">
                <a:solidFill>
                  <a:srgbClr val="17074F"/>
                </a:solidFill>
                <a:latin typeface="Arial"/>
                <a:cs typeface="Arial"/>
              </a:rPr>
              <a:t>VÀ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20" dirty="0">
                <a:solidFill>
                  <a:srgbClr val="17074F"/>
                </a:solidFill>
                <a:latin typeface="Arial"/>
                <a:cs typeface="Arial"/>
              </a:rPr>
              <a:t>DOOH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TRÊN</a:t>
            </a:r>
            <a:r>
              <a:rPr sz="2500" b="1" spc="-35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40" dirty="0">
                <a:solidFill>
                  <a:srgbClr val="17074F"/>
                </a:solidFill>
                <a:latin typeface="Arial"/>
                <a:cs typeface="Arial"/>
              </a:rPr>
              <a:t>TOÀN</a:t>
            </a:r>
            <a:r>
              <a:rPr sz="2500" b="1" spc="-3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QU</a:t>
            </a:r>
            <a:r>
              <a:rPr sz="2500" spc="60" dirty="0">
                <a:solidFill>
                  <a:srgbClr val="17074F"/>
                </a:solidFill>
                <a:latin typeface="Noto Sans"/>
                <a:cs typeface="Noto Sans"/>
              </a:rPr>
              <a:t>Ố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C</a:t>
            </a:r>
            <a:endParaRPr sz="25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7130" y="8000564"/>
            <a:ext cx="6210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80" dirty="0">
                <a:solidFill>
                  <a:srgbClr val="17074F"/>
                </a:solidFill>
                <a:latin typeface="Noto Sans"/>
                <a:cs typeface="Noto Sans"/>
              </a:rPr>
              <a:t>Ớ</a:t>
            </a: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I</a:t>
            </a:r>
            <a:endParaRPr sz="25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56774" y="9033967"/>
            <a:ext cx="2519045" cy="353060"/>
          </a:xfrm>
          <a:custGeom>
            <a:avLst/>
            <a:gdLst/>
            <a:ahLst/>
            <a:cxnLst/>
            <a:rect l="l" t="t" r="r" b="b"/>
            <a:pathLst>
              <a:path w="2519045" h="353059">
                <a:moveTo>
                  <a:pt x="2481157" y="352531"/>
                </a:moveTo>
                <a:lnTo>
                  <a:pt x="38099" y="352531"/>
                </a:lnTo>
                <a:lnTo>
                  <a:pt x="30631" y="351791"/>
                </a:lnTo>
                <a:lnTo>
                  <a:pt x="738" y="321890"/>
                </a:lnTo>
                <a:lnTo>
                  <a:pt x="0" y="314431"/>
                </a:lnTo>
                <a:lnTo>
                  <a:pt x="0" y="38099"/>
                </a:lnTo>
                <a:lnTo>
                  <a:pt x="23518" y="2891"/>
                </a:lnTo>
                <a:lnTo>
                  <a:pt x="38097" y="0"/>
                </a:lnTo>
                <a:lnTo>
                  <a:pt x="2481159" y="0"/>
                </a:lnTo>
                <a:lnTo>
                  <a:pt x="2516357" y="23507"/>
                </a:lnTo>
                <a:lnTo>
                  <a:pt x="2518730" y="32764"/>
                </a:lnTo>
                <a:lnTo>
                  <a:pt x="2518730" y="319754"/>
                </a:lnTo>
                <a:lnTo>
                  <a:pt x="2488624" y="351791"/>
                </a:lnTo>
                <a:lnTo>
                  <a:pt x="2481157" y="35253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67988" y="9053483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02" y="313405"/>
                </a:moveTo>
                <a:lnTo>
                  <a:pt x="107225" y="305403"/>
                </a:lnTo>
                <a:lnTo>
                  <a:pt x="64215" y="283132"/>
                </a:lnTo>
                <a:lnTo>
                  <a:pt x="30274" y="249190"/>
                </a:lnTo>
                <a:lnTo>
                  <a:pt x="8002" y="206180"/>
                </a:lnTo>
                <a:lnTo>
                  <a:pt x="0" y="156702"/>
                </a:lnTo>
                <a:lnTo>
                  <a:pt x="8001" y="107224"/>
                </a:lnTo>
                <a:lnTo>
                  <a:pt x="30273" y="64213"/>
                </a:lnTo>
                <a:lnTo>
                  <a:pt x="64214" y="30272"/>
                </a:lnTo>
                <a:lnTo>
                  <a:pt x="107224" y="8001"/>
                </a:lnTo>
                <a:lnTo>
                  <a:pt x="156702" y="0"/>
                </a:lnTo>
                <a:lnTo>
                  <a:pt x="206180" y="8001"/>
                </a:lnTo>
                <a:lnTo>
                  <a:pt x="234929" y="22888"/>
                </a:lnTo>
                <a:lnTo>
                  <a:pt x="121086" y="22888"/>
                </a:lnTo>
                <a:lnTo>
                  <a:pt x="105017" y="28254"/>
                </a:lnTo>
                <a:lnTo>
                  <a:pt x="89885" y="35466"/>
                </a:lnTo>
                <a:lnTo>
                  <a:pt x="75825" y="44388"/>
                </a:lnTo>
                <a:lnTo>
                  <a:pt x="62972" y="54883"/>
                </a:lnTo>
                <a:lnTo>
                  <a:pt x="68496" y="59898"/>
                </a:lnTo>
                <a:lnTo>
                  <a:pt x="74345" y="64418"/>
                </a:lnTo>
                <a:lnTo>
                  <a:pt x="79993" y="68092"/>
                </a:lnTo>
                <a:lnTo>
                  <a:pt x="50388" y="68092"/>
                </a:lnTo>
                <a:lnTo>
                  <a:pt x="38002" y="85494"/>
                </a:lnTo>
                <a:lnTo>
                  <a:pt x="28373" y="104736"/>
                </a:lnTo>
                <a:lnTo>
                  <a:pt x="21792" y="125529"/>
                </a:lnTo>
                <a:lnTo>
                  <a:pt x="18550" y="147583"/>
                </a:lnTo>
                <a:lnTo>
                  <a:pt x="311930" y="147583"/>
                </a:lnTo>
                <a:lnTo>
                  <a:pt x="313405" y="156702"/>
                </a:lnTo>
                <a:lnTo>
                  <a:pt x="311930" y="165821"/>
                </a:lnTo>
                <a:lnTo>
                  <a:pt x="18550" y="165821"/>
                </a:lnTo>
                <a:lnTo>
                  <a:pt x="21571" y="186917"/>
                </a:lnTo>
                <a:lnTo>
                  <a:pt x="27653" y="206873"/>
                </a:lnTo>
                <a:lnTo>
                  <a:pt x="36543" y="225436"/>
                </a:lnTo>
                <a:lnTo>
                  <a:pt x="47991" y="242355"/>
                </a:lnTo>
                <a:lnTo>
                  <a:pt x="76797" y="242355"/>
                </a:lnTo>
                <a:lnTo>
                  <a:pt x="71922" y="245638"/>
                </a:lnTo>
                <a:lnTo>
                  <a:pt x="65851" y="250510"/>
                </a:lnTo>
                <a:lnTo>
                  <a:pt x="60211" y="255904"/>
                </a:lnTo>
                <a:lnTo>
                  <a:pt x="73520" y="267321"/>
                </a:lnTo>
                <a:lnTo>
                  <a:pt x="88211" y="277001"/>
                </a:lnTo>
                <a:lnTo>
                  <a:pt x="104120" y="284786"/>
                </a:lnTo>
                <a:lnTo>
                  <a:pt x="121086" y="290517"/>
                </a:lnTo>
                <a:lnTo>
                  <a:pt x="234929" y="290517"/>
                </a:lnTo>
                <a:lnTo>
                  <a:pt x="206180" y="305403"/>
                </a:lnTo>
                <a:lnTo>
                  <a:pt x="156702" y="313405"/>
                </a:lnTo>
                <a:close/>
              </a:path>
              <a:path w="313689" h="313690">
                <a:moveTo>
                  <a:pt x="102665" y="68418"/>
                </a:moveTo>
                <a:lnTo>
                  <a:pt x="80494" y="68418"/>
                </a:lnTo>
                <a:lnTo>
                  <a:pt x="89016" y="55749"/>
                </a:lnTo>
                <a:lnTo>
                  <a:pt x="98660" y="43885"/>
                </a:lnTo>
                <a:lnTo>
                  <a:pt x="109369" y="32904"/>
                </a:lnTo>
                <a:lnTo>
                  <a:pt x="121086" y="22888"/>
                </a:lnTo>
                <a:lnTo>
                  <a:pt x="234929" y="22888"/>
                </a:lnTo>
                <a:lnTo>
                  <a:pt x="235683" y="23279"/>
                </a:lnTo>
                <a:lnTo>
                  <a:pt x="193751" y="23279"/>
                </a:lnTo>
                <a:lnTo>
                  <a:pt x="196380" y="25533"/>
                </a:lnTo>
                <a:lnTo>
                  <a:pt x="164532" y="25533"/>
                </a:lnTo>
                <a:lnTo>
                  <a:pt x="164493" y="27617"/>
                </a:lnTo>
                <a:lnTo>
                  <a:pt x="146281" y="27617"/>
                </a:lnTo>
                <a:lnTo>
                  <a:pt x="131559" y="37872"/>
                </a:lnTo>
                <a:lnTo>
                  <a:pt x="118276" y="49680"/>
                </a:lnTo>
                <a:lnTo>
                  <a:pt x="106531" y="62887"/>
                </a:lnTo>
                <a:lnTo>
                  <a:pt x="102665" y="68418"/>
                </a:lnTo>
                <a:close/>
              </a:path>
              <a:path w="313689" h="313690">
                <a:moveTo>
                  <a:pt x="284654" y="67154"/>
                </a:moveTo>
                <a:lnTo>
                  <a:pt x="233080" y="67154"/>
                </a:lnTo>
                <a:lnTo>
                  <a:pt x="238851" y="63246"/>
                </a:lnTo>
                <a:lnTo>
                  <a:pt x="244362" y="58895"/>
                </a:lnTo>
                <a:lnTo>
                  <a:pt x="209127" y="28554"/>
                </a:lnTo>
                <a:lnTo>
                  <a:pt x="193751" y="23279"/>
                </a:lnTo>
                <a:lnTo>
                  <a:pt x="235683" y="23279"/>
                </a:lnTo>
                <a:lnTo>
                  <a:pt x="249190" y="30273"/>
                </a:lnTo>
                <a:lnTo>
                  <a:pt x="283130" y="64213"/>
                </a:lnTo>
                <a:lnTo>
                  <a:pt x="284654" y="67154"/>
                </a:lnTo>
                <a:close/>
              </a:path>
              <a:path w="313689" h="313690">
                <a:moveTo>
                  <a:pt x="244921" y="90394"/>
                </a:moveTo>
                <a:lnTo>
                  <a:pt x="164063" y="90394"/>
                </a:lnTo>
                <a:lnTo>
                  <a:pt x="178000" y="88885"/>
                </a:lnTo>
                <a:lnTo>
                  <a:pt x="191568" y="86019"/>
                </a:lnTo>
                <a:lnTo>
                  <a:pt x="204693" y="81827"/>
                </a:lnTo>
                <a:lnTo>
                  <a:pt x="217304" y="76338"/>
                </a:lnTo>
                <a:lnTo>
                  <a:pt x="206651" y="61418"/>
                </a:lnTo>
                <a:lnTo>
                  <a:pt x="194230" y="47863"/>
                </a:lnTo>
                <a:lnTo>
                  <a:pt x="180153" y="35843"/>
                </a:lnTo>
                <a:lnTo>
                  <a:pt x="164532" y="25533"/>
                </a:lnTo>
                <a:lnTo>
                  <a:pt x="196380" y="25533"/>
                </a:lnTo>
                <a:lnTo>
                  <a:pt x="205050" y="32967"/>
                </a:lnTo>
                <a:lnTo>
                  <a:pt x="215404" y="43556"/>
                </a:lnTo>
                <a:lnTo>
                  <a:pt x="224764" y="54975"/>
                </a:lnTo>
                <a:lnTo>
                  <a:pt x="233080" y="67154"/>
                </a:lnTo>
                <a:lnTo>
                  <a:pt x="284654" y="67154"/>
                </a:lnTo>
                <a:lnTo>
                  <a:pt x="262248" y="67193"/>
                </a:lnTo>
                <a:lnTo>
                  <a:pt x="257376" y="71538"/>
                </a:lnTo>
                <a:lnTo>
                  <a:pt x="252357" y="75659"/>
                </a:lnTo>
                <a:lnTo>
                  <a:pt x="247197" y="79553"/>
                </a:lnTo>
                <a:lnTo>
                  <a:pt x="241900" y="83217"/>
                </a:lnTo>
                <a:lnTo>
                  <a:pt x="244921" y="90394"/>
                </a:lnTo>
                <a:close/>
              </a:path>
              <a:path w="313689" h="313690">
                <a:moveTo>
                  <a:pt x="164063" y="90277"/>
                </a:moveTo>
                <a:lnTo>
                  <a:pt x="145838" y="90277"/>
                </a:lnTo>
                <a:lnTo>
                  <a:pt x="145938" y="54088"/>
                </a:lnTo>
                <a:lnTo>
                  <a:pt x="146064" y="40437"/>
                </a:lnTo>
                <a:lnTo>
                  <a:pt x="146163" y="33619"/>
                </a:lnTo>
                <a:lnTo>
                  <a:pt x="146281" y="27617"/>
                </a:lnTo>
                <a:lnTo>
                  <a:pt x="164493" y="27617"/>
                </a:lnTo>
                <a:lnTo>
                  <a:pt x="164278" y="40437"/>
                </a:lnTo>
                <a:lnTo>
                  <a:pt x="164155" y="52712"/>
                </a:lnTo>
                <a:lnTo>
                  <a:pt x="164063" y="90277"/>
                </a:lnTo>
                <a:close/>
              </a:path>
              <a:path w="313689" h="313690">
                <a:moveTo>
                  <a:pt x="311930" y="147583"/>
                </a:moveTo>
                <a:lnTo>
                  <a:pt x="294855" y="147583"/>
                </a:lnTo>
                <a:lnTo>
                  <a:pt x="291544" y="125233"/>
                </a:lnTo>
                <a:lnTo>
                  <a:pt x="284804" y="104184"/>
                </a:lnTo>
                <a:lnTo>
                  <a:pt x="274938" y="84737"/>
                </a:lnTo>
                <a:lnTo>
                  <a:pt x="262248" y="67193"/>
                </a:lnTo>
                <a:lnTo>
                  <a:pt x="284674" y="67193"/>
                </a:lnTo>
                <a:lnTo>
                  <a:pt x="305403" y="107224"/>
                </a:lnTo>
                <a:lnTo>
                  <a:pt x="311930" y="147583"/>
                </a:lnTo>
                <a:close/>
              </a:path>
              <a:path w="313689" h="313690">
                <a:moveTo>
                  <a:pt x="74267" y="147583"/>
                </a:moveTo>
                <a:lnTo>
                  <a:pt x="56016" y="147583"/>
                </a:lnTo>
                <a:lnTo>
                  <a:pt x="57699" y="131100"/>
                </a:lnTo>
                <a:lnTo>
                  <a:pt x="60934" y="115032"/>
                </a:lnTo>
                <a:lnTo>
                  <a:pt x="65663" y="99477"/>
                </a:lnTo>
                <a:lnTo>
                  <a:pt x="71831" y="84532"/>
                </a:lnTo>
                <a:lnTo>
                  <a:pt x="66246" y="80798"/>
                </a:lnTo>
                <a:lnTo>
                  <a:pt x="60807" y="76810"/>
                </a:lnTo>
                <a:lnTo>
                  <a:pt x="55519" y="72573"/>
                </a:lnTo>
                <a:lnTo>
                  <a:pt x="50388" y="68092"/>
                </a:lnTo>
                <a:lnTo>
                  <a:pt x="79993" y="68092"/>
                </a:lnTo>
                <a:lnTo>
                  <a:pt x="80494" y="68418"/>
                </a:lnTo>
                <a:lnTo>
                  <a:pt x="102665" y="68418"/>
                </a:lnTo>
                <a:lnTo>
                  <a:pt x="145838" y="90277"/>
                </a:lnTo>
                <a:lnTo>
                  <a:pt x="164063" y="90277"/>
                </a:lnTo>
                <a:lnTo>
                  <a:pt x="244921" y="90394"/>
                </a:lnTo>
                <a:lnTo>
                  <a:pt x="245755" y="92375"/>
                </a:lnTo>
                <a:lnTo>
                  <a:pt x="226059" y="92375"/>
                </a:lnTo>
                <a:lnTo>
                  <a:pt x="223595" y="93456"/>
                </a:lnTo>
                <a:lnTo>
                  <a:pt x="87802" y="93456"/>
                </a:lnTo>
                <a:lnTo>
                  <a:pt x="82595" y="106314"/>
                </a:lnTo>
                <a:lnTo>
                  <a:pt x="78572" y="119670"/>
                </a:lnTo>
                <a:lnTo>
                  <a:pt x="75781" y="133451"/>
                </a:lnTo>
                <a:lnTo>
                  <a:pt x="74267" y="147583"/>
                </a:lnTo>
                <a:close/>
              </a:path>
              <a:path w="313689" h="313690">
                <a:moveTo>
                  <a:pt x="258327" y="147583"/>
                </a:moveTo>
                <a:lnTo>
                  <a:pt x="240063" y="147583"/>
                </a:lnTo>
                <a:lnTo>
                  <a:pt x="238510" y="133146"/>
                </a:lnTo>
                <a:lnTo>
                  <a:pt x="235625" y="119080"/>
                </a:lnTo>
                <a:lnTo>
                  <a:pt x="231458" y="105464"/>
                </a:lnTo>
                <a:lnTo>
                  <a:pt x="226059" y="92375"/>
                </a:lnTo>
                <a:lnTo>
                  <a:pt x="245755" y="92375"/>
                </a:lnTo>
                <a:lnTo>
                  <a:pt x="248308" y="98440"/>
                </a:lnTo>
                <a:lnTo>
                  <a:pt x="253225" y="114306"/>
                </a:lnTo>
                <a:lnTo>
                  <a:pt x="256586" y="130719"/>
                </a:lnTo>
                <a:lnTo>
                  <a:pt x="258327" y="147583"/>
                </a:lnTo>
                <a:close/>
              </a:path>
              <a:path w="313689" h="313690">
                <a:moveTo>
                  <a:pt x="164284" y="147583"/>
                </a:moveTo>
                <a:lnTo>
                  <a:pt x="146059" y="147583"/>
                </a:lnTo>
                <a:lnTo>
                  <a:pt x="145998" y="137257"/>
                </a:lnTo>
                <a:lnTo>
                  <a:pt x="145877" y="108554"/>
                </a:lnTo>
                <a:lnTo>
                  <a:pt x="130719" y="106884"/>
                </a:lnTo>
                <a:lnTo>
                  <a:pt x="115936" y="103790"/>
                </a:lnTo>
                <a:lnTo>
                  <a:pt x="101604" y="99303"/>
                </a:lnTo>
                <a:lnTo>
                  <a:pt x="87802" y="93456"/>
                </a:lnTo>
                <a:lnTo>
                  <a:pt x="223595" y="93456"/>
                </a:lnTo>
                <a:lnTo>
                  <a:pt x="211404" y="98806"/>
                </a:lnTo>
                <a:lnTo>
                  <a:pt x="196130" y="103692"/>
                </a:lnTo>
                <a:lnTo>
                  <a:pt x="180332" y="106990"/>
                </a:lnTo>
                <a:lnTo>
                  <a:pt x="164102" y="108658"/>
                </a:lnTo>
                <a:lnTo>
                  <a:pt x="164284" y="147583"/>
                </a:lnTo>
                <a:close/>
              </a:path>
              <a:path w="313689" h="313690">
                <a:moveTo>
                  <a:pt x="76797" y="242355"/>
                </a:moveTo>
                <a:lnTo>
                  <a:pt x="47991" y="242355"/>
                </a:lnTo>
                <a:lnTo>
                  <a:pt x="53229" y="237615"/>
                </a:lnTo>
                <a:lnTo>
                  <a:pt x="58659" y="233129"/>
                </a:lnTo>
                <a:lnTo>
                  <a:pt x="64272" y="228902"/>
                </a:lnTo>
                <a:lnTo>
                  <a:pt x="70059" y="224938"/>
                </a:lnTo>
                <a:lnTo>
                  <a:pt x="64613" y="210852"/>
                </a:lnTo>
                <a:lnTo>
                  <a:pt x="60424" y="196254"/>
                </a:lnTo>
                <a:lnTo>
                  <a:pt x="57542" y="181219"/>
                </a:lnTo>
                <a:lnTo>
                  <a:pt x="56016" y="165821"/>
                </a:lnTo>
                <a:lnTo>
                  <a:pt x="74267" y="165821"/>
                </a:lnTo>
                <a:lnTo>
                  <a:pt x="75608" y="178809"/>
                </a:lnTo>
                <a:lnTo>
                  <a:pt x="78025" y="191508"/>
                </a:lnTo>
                <a:lnTo>
                  <a:pt x="81488" y="203860"/>
                </a:lnTo>
                <a:lnTo>
                  <a:pt x="85965" y="215806"/>
                </a:lnTo>
                <a:lnTo>
                  <a:pt x="225438" y="215806"/>
                </a:lnTo>
                <a:lnTo>
                  <a:pt x="227882" y="216914"/>
                </a:lnTo>
                <a:lnTo>
                  <a:pt x="247381" y="216914"/>
                </a:lnTo>
                <a:lnTo>
                  <a:pt x="247005" y="217865"/>
                </a:lnTo>
                <a:lnTo>
                  <a:pt x="164844" y="217865"/>
                </a:lnTo>
                <a:lnTo>
                  <a:pt x="146619" y="217891"/>
                </a:lnTo>
                <a:lnTo>
                  <a:pt x="132955" y="219496"/>
                </a:lnTo>
                <a:lnTo>
                  <a:pt x="119580" y="222431"/>
                </a:lnTo>
                <a:lnTo>
                  <a:pt x="106593" y="226655"/>
                </a:lnTo>
                <a:lnTo>
                  <a:pt x="94094" y="232129"/>
                </a:lnTo>
                <a:lnTo>
                  <a:pt x="100172" y="241313"/>
                </a:lnTo>
                <a:lnTo>
                  <a:pt x="78344" y="241313"/>
                </a:lnTo>
                <a:lnTo>
                  <a:pt x="76797" y="242355"/>
                </a:lnTo>
                <a:close/>
              </a:path>
              <a:path w="313689" h="313690">
                <a:moveTo>
                  <a:pt x="225438" y="215806"/>
                </a:moveTo>
                <a:lnTo>
                  <a:pt x="85965" y="215806"/>
                </a:lnTo>
                <a:lnTo>
                  <a:pt x="100357" y="209523"/>
                </a:lnTo>
                <a:lnTo>
                  <a:pt x="115314" y="204697"/>
                </a:lnTo>
                <a:lnTo>
                  <a:pt x="130718" y="201382"/>
                </a:lnTo>
                <a:lnTo>
                  <a:pt x="146450" y="199627"/>
                </a:lnTo>
                <a:lnTo>
                  <a:pt x="146176" y="165821"/>
                </a:lnTo>
                <a:lnTo>
                  <a:pt x="164401" y="165821"/>
                </a:lnTo>
                <a:lnTo>
                  <a:pt x="164675" y="199588"/>
                </a:lnTo>
                <a:lnTo>
                  <a:pt x="181170" y="201404"/>
                </a:lnTo>
                <a:lnTo>
                  <a:pt x="197290" y="204938"/>
                </a:lnTo>
                <a:lnTo>
                  <a:pt x="212904" y="210129"/>
                </a:lnTo>
                <a:lnTo>
                  <a:pt x="225438" y="215806"/>
                </a:lnTo>
                <a:close/>
              </a:path>
              <a:path w="313689" h="313690">
                <a:moveTo>
                  <a:pt x="247381" y="216914"/>
                </a:moveTo>
                <a:lnTo>
                  <a:pt x="227882" y="216914"/>
                </a:lnTo>
                <a:lnTo>
                  <a:pt x="232555" y="204697"/>
                </a:lnTo>
                <a:lnTo>
                  <a:pt x="236161" y="192100"/>
                </a:lnTo>
                <a:lnTo>
                  <a:pt x="238680" y="179113"/>
                </a:lnTo>
                <a:lnTo>
                  <a:pt x="240063" y="165821"/>
                </a:lnTo>
                <a:lnTo>
                  <a:pt x="258327" y="165821"/>
                </a:lnTo>
                <a:lnTo>
                  <a:pt x="256740" y="181592"/>
                </a:lnTo>
                <a:lnTo>
                  <a:pt x="253735" y="196981"/>
                </a:lnTo>
                <a:lnTo>
                  <a:pt x="249361" y="211907"/>
                </a:lnTo>
                <a:lnTo>
                  <a:pt x="247381" y="216914"/>
                </a:lnTo>
                <a:close/>
              </a:path>
              <a:path w="313689" h="313690">
                <a:moveTo>
                  <a:pt x="286185" y="243293"/>
                </a:moveTo>
                <a:lnTo>
                  <a:pt x="264658" y="243293"/>
                </a:lnTo>
                <a:lnTo>
                  <a:pt x="276402" y="226222"/>
                </a:lnTo>
                <a:lnTo>
                  <a:pt x="285526" y="207445"/>
                </a:lnTo>
                <a:lnTo>
                  <a:pt x="291765" y="187223"/>
                </a:lnTo>
                <a:lnTo>
                  <a:pt x="294855" y="165821"/>
                </a:lnTo>
                <a:lnTo>
                  <a:pt x="311930" y="165821"/>
                </a:lnTo>
                <a:lnTo>
                  <a:pt x="305403" y="206180"/>
                </a:lnTo>
                <a:lnTo>
                  <a:pt x="286185" y="243293"/>
                </a:lnTo>
                <a:close/>
              </a:path>
              <a:path w="313689" h="313690">
                <a:moveTo>
                  <a:pt x="197071" y="287247"/>
                </a:moveTo>
                <a:lnTo>
                  <a:pt x="165600" y="287247"/>
                </a:lnTo>
                <a:lnTo>
                  <a:pt x="181775" y="276303"/>
                </a:lnTo>
                <a:lnTo>
                  <a:pt x="196256" y="263513"/>
                </a:lnTo>
                <a:lnTo>
                  <a:pt x="208914" y="249075"/>
                </a:lnTo>
                <a:lnTo>
                  <a:pt x="219623" y="233184"/>
                </a:lnTo>
                <a:lnTo>
                  <a:pt x="206640" y="227264"/>
                </a:lnTo>
                <a:lnTo>
                  <a:pt x="193108" y="222706"/>
                </a:lnTo>
                <a:lnTo>
                  <a:pt x="179139" y="219557"/>
                </a:lnTo>
                <a:lnTo>
                  <a:pt x="164844" y="217865"/>
                </a:lnTo>
                <a:lnTo>
                  <a:pt x="247005" y="217865"/>
                </a:lnTo>
                <a:lnTo>
                  <a:pt x="243671" y="226293"/>
                </a:lnTo>
                <a:lnTo>
                  <a:pt x="249171" y="230188"/>
                </a:lnTo>
                <a:lnTo>
                  <a:pt x="254507" y="234324"/>
                </a:lnTo>
                <a:lnTo>
                  <a:pt x="259671" y="238695"/>
                </a:lnTo>
                <a:lnTo>
                  <a:pt x="263937" y="242629"/>
                </a:lnTo>
                <a:lnTo>
                  <a:pt x="235230" y="242629"/>
                </a:lnTo>
                <a:lnTo>
                  <a:pt x="226571" y="255904"/>
                </a:lnTo>
                <a:lnTo>
                  <a:pt x="216775" y="268253"/>
                </a:lnTo>
                <a:lnTo>
                  <a:pt x="205734" y="279764"/>
                </a:lnTo>
                <a:lnTo>
                  <a:pt x="197071" y="287247"/>
                </a:lnTo>
                <a:close/>
              </a:path>
              <a:path w="313689" h="313690">
                <a:moveTo>
                  <a:pt x="165590" y="286426"/>
                </a:moveTo>
                <a:lnTo>
                  <a:pt x="147362" y="286426"/>
                </a:lnTo>
                <a:lnTo>
                  <a:pt x="146619" y="217891"/>
                </a:lnTo>
                <a:lnTo>
                  <a:pt x="164845" y="217891"/>
                </a:lnTo>
                <a:lnTo>
                  <a:pt x="165590" y="286426"/>
                </a:lnTo>
                <a:close/>
              </a:path>
              <a:path w="313689" h="313690">
                <a:moveTo>
                  <a:pt x="234929" y="290517"/>
                </a:moveTo>
                <a:lnTo>
                  <a:pt x="121086" y="290517"/>
                </a:lnTo>
                <a:lnTo>
                  <a:pt x="108530" y="279704"/>
                </a:lnTo>
                <a:lnTo>
                  <a:pt x="97258" y="267913"/>
                </a:lnTo>
                <a:lnTo>
                  <a:pt x="87157" y="255063"/>
                </a:lnTo>
                <a:lnTo>
                  <a:pt x="78344" y="241313"/>
                </a:lnTo>
                <a:lnTo>
                  <a:pt x="100172" y="241313"/>
                </a:lnTo>
                <a:lnTo>
                  <a:pt x="104625" y="248042"/>
                </a:lnTo>
                <a:lnTo>
                  <a:pt x="117098" y="262526"/>
                </a:lnTo>
                <a:lnTo>
                  <a:pt x="131387" y="275387"/>
                </a:lnTo>
                <a:lnTo>
                  <a:pt x="147362" y="286426"/>
                </a:lnTo>
                <a:lnTo>
                  <a:pt x="165590" y="286426"/>
                </a:lnTo>
                <a:lnTo>
                  <a:pt x="165600" y="287247"/>
                </a:lnTo>
                <a:lnTo>
                  <a:pt x="197071" y="287247"/>
                </a:lnTo>
                <a:lnTo>
                  <a:pt x="193738" y="290126"/>
                </a:lnTo>
                <a:lnTo>
                  <a:pt x="235683" y="290126"/>
                </a:lnTo>
                <a:lnTo>
                  <a:pt x="234929" y="290517"/>
                </a:lnTo>
                <a:close/>
              </a:path>
              <a:path w="313689" h="313690">
                <a:moveTo>
                  <a:pt x="235683" y="290126"/>
                </a:moveTo>
                <a:lnTo>
                  <a:pt x="193738" y="290126"/>
                </a:lnTo>
                <a:lnTo>
                  <a:pt x="210009" y="284488"/>
                </a:lnTo>
                <a:lnTo>
                  <a:pt x="225292" y="276951"/>
                </a:lnTo>
                <a:lnTo>
                  <a:pt x="239443" y="267657"/>
                </a:lnTo>
                <a:lnTo>
                  <a:pt x="252321" y="256750"/>
                </a:lnTo>
                <a:lnTo>
                  <a:pt x="246993" y="251566"/>
                </a:lnTo>
                <a:lnTo>
                  <a:pt x="241274" y="246850"/>
                </a:lnTo>
                <a:lnTo>
                  <a:pt x="235230" y="242629"/>
                </a:lnTo>
                <a:lnTo>
                  <a:pt x="263937" y="242629"/>
                </a:lnTo>
                <a:lnTo>
                  <a:pt x="264658" y="243293"/>
                </a:lnTo>
                <a:lnTo>
                  <a:pt x="286185" y="243293"/>
                </a:lnTo>
                <a:lnTo>
                  <a:pt x="283132" y="249190"/>
                </a:lnTo>
                <a:lnTo>
                  <a:pt x="249190" y="283132"/>
                </a:lnTo>
                <a:lnTo>
                  <a:pt x="235683" y="290126"/>
                </a:lnTo>
                <a:close/>
              </a:path>
            </a:pathLst>
          </a:custGeom>
          <a:solidFill>
            <a:srgbClr val="E76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3379834" y="8989344"/>
            <a:ext cx="348615" cy="348615"/>
            <a:chOff x="3379834" y="8989344"/>
            <a:chExt cx="348615" cy="34861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816" y="9044055"/>
              <a:ext cx="179239" cy="23724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379834" y="8989344"/>
              <a:ext cx="348615" cy="348615"/>
            </a:xfrm>
            <a:custGeom>
              <a:avLst/>
              <a:gdLst/>
              <a:ahLst/>
              <a:cxnLst/>
              <a:rect l="l" t="t" r="r" b="b"/>
              <a:pathLst>
                <a:path w="348614" h="348615">
                  <a:moveTo>
                    <a:pt x="174079" y="0"/>
                  </a:moveTo>
                  <a:close/>
                </a:path>
                <a:path w="348614" h="348615">
                  <a:moveTo>
                    <a:pt x="174078" y="348149"/>
                  </a:moveTo>
                  <a:lnTo>
                    <a:pt x="138976" y="344574"/>
                  </a:lnTo>
                  <a:lnTo>
                    <a:pt x="76738" y="318398"/>
                  </a:lnTo>
                  <a:lnTo>
                    <a:pt x="29751" y="271409"/>
                  </a:lnTo>
                  <a:lnTo>
                    <a:pt x="3575" y="209169"/>
                  </a:lnTo>
                  <a:lnTo>
                    <a:pt x="40" y="174078"/>
                  </a:lnTo>
                  <a:lnTo>
                    <a:pt x="3575" y="138978"/>
                  </a:lnTo>
                  <a:lnTo>
                    <a:pt x="13712" y="106300"/>
                  </a:lnTo>
                  <a:lnTo>
                    <a:pt x="50992" y="50990"/>
                  </a:lnTo>
                  <a:lnTo>
                    <a:pt x="106306" y="13712"/>
                  </a:lnTo>
                  <a:lnTo>
                    <a:pt x="174072" y="40"/>
                  </a:lnTo>
                  <a:lnTo>
                    <a:pt x="209173" y="3575"/>
                  </a:lnTo>
                  <a:lnTo>
                    <a:pt x="241850" y="13713"/>
                  </a:lnTo>
                  <a:lnTo>
                    <a:pt x="254844" y="20762"/>
                  </a:lnTo>
                  <a:lnTo>
                    <a:pt x="174072" y="20762"/>
                  </a:lnTo>
                  <a:lnTo>
                    <a:pt x="143203" y="23880"/>
                  </a:lnTo>
                  <a:lnTo>
                    <a:pt x="88399" y="46968"/>
                  </a:lnTo>
                  <a:lnTo>
                    <a:pt x="46973" y="88397"/>
                  </a:lnTo>
                  <a:lnTo>
                    <a:pt x="23885" y="143202"/>
                  </a:lnTo>
                  <a:lnTo>
                    <a:pt x="20767" y="174067"/>
                  </a:lnTo>
                  <a:lnTo>
                    <a:pt x="32825" y="233711"/>
                  </a:lnTo>
                  <a:lnTo>
                    <a:pt x="65706" y="282448"/>
                  </a:lnTo>
                  <a:lnTo>
                    <a:pt x="114446" y="315326"/>
                  </a:lnTo>
                  <a:lnTo>
                    <a:pt x="174076" y="327385"/>
                  </a:lnTo>
                  <a:lnTo>
                    <a:pt x="254844" y="327385"/>
                  </a:lnTo>
                  <a:lnTo>
                    <a:pt x="241843" y="334437"/>
                  </a:lnTo>
                  <a:lnTo>
                    <a:pt x="209164" y="344574"/>
                  </a:lnTo>
                  <a:lnTo>
                    <a:pt x="174078" y="348109"/>
                  </a:lnTo>
                  <a:close/>
                </a:path>
                <a:path w="348614" h="348615">
                  <a:moveTo>
                    <a:pt x="174079" y="20803"/>
                  </a:moveTo>
                  <a:close/>
                </a:path>
                <a:path w="348614" h="348615">
                  <a:moveTo>
                    <a:pt x="254844" y="327385"/>
                  </a:moveTo>
                  <a:lnTo>
                    <a:pt x="174084" y="327385"/>
                  </a:lnTo>
                  <a:lnTo>
                    <a:pt x="204953" y="324267"/>
                  </a:lnTo>
                  <a:lnTo>
                    <a:pt x="233717" y="315325"/>
                  </a:lnTo>
                  <a:lnTo>
                    <a:pt x="282451" y="282446"/>
                  </a:lnTo>
                  <a:lnTo>
                    <a:pt x="315329" y="233709"/>
                  </a:lnTo>
                  <a:lnTo>
                    <a:pt x="327388" y="174076"/>
                  </a:lnTo>
                  <a:lnTo>
                    <a:pt x="315330" y="114436"/>
                  </a:lnTo>
                  <a:lnTo>
                    <a:pt x="282450" y="65699"/>
                  </a:lnTo>
                  <a:lnTo>
                    <a:pt x="233709" y="32821"/>
                  </a:lnTo>
                  <a:lnTo>
                    <a:pt x="174079" y="20762"/>
                  </a:lnTo>
                  <a:lnTo>
                    <a:pt x="254844" y="20762"/>
                  </a:lnTo>
                  <a:lnTo>
                    <a:pt x="297159" y="50992"/>
                  </a:lnTo>
                  <a:lnTo>
                    <a:pt x="334436" y="106304"/>
                  </a:lnTo>
                  <a:lnTo>
                    <a:pt x="348109" y="174067"/>
                  </a:lnTo>
                  <a:lnTo>
                    <a:pt x="344574" y="209171"/>
                  </a:lnTo>
                  <a:lnTo>
                    <a:pt x="334437" y="241849"/>
                  </a:lnTo>
                  <a:lnTo>
                    <a:pt x="318398" y="271412"/>
                  </a:lnTo>
                  <a:lnTo>
                    <a:pt x="297157" y="297159"/>
                  </a:lnTo>
                  <a:lnTo>
                    <a:pt x="271408" y="318398"/>
                  </a:lnTo>
                  <a:lnTo>
                    <a:pt x="254844" y="327385"/>
                  </a:lnTo>
                  <a:close/>
                </a:path>
                <a:path w="348614" h="348615">
                  <a:moveTo>
                    <a:pt x="174084" y="327385"/>
                  </a:moveTo>
                  <a:close/>
                </a:path>
              </a:pathLst>
            </a:custGeom>
            <a:solidFill>
              <a:srgbClr val="E76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10571" y="9087530"/>
            <a:ext cx="7647305" cy="828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69310" algn="l"/>
                <a:tab pos="5873750" algn="l"/>
              </a:tabLst>
            </a:pP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ex-</a:t>
            </a:r>
            <a:r>
              <a:rPr sz="1550" spc="-10" dirty="0">
                <a:solidFill>
                  <a:srgbClr val="17074F"/>
                </a:solidFill>
                <a:latin typeface="Verdana"/>
                <a:cs typeface="Verdana"/>
              </a:rPr>
              <a:t>dooh.asiamedia.vn</a:t>
            </a: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0988</a:t>
            </a:r>
            <a:r>
              <a:rPr sz="2325" spc="-187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858</a:t>
            </a:r>
            <a:r>
              <a:rPr sz="2325" spc="-179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37" baseline="3584" dirty="0">
                <a:solidFill>
                  <a:srgbClr val="17074F"/>
                </a:solidFill>
                <a:latin typeface="Verdana"/>
                <a:cs typeface="Verdana"/>
              </a:rPr>
              <a:t>958</a:t>
            </a:r>
            <a:r>
              <a:rPr sz="2325" baseline="3584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5376" dirty="0">
                <a:solidFill>
                  <a:srgbClr val="17074F"/>
                </a:solidFill>
                <a:latin typeface="Verdana"/>
                <a:cs typeface="Verdana"/>
              </a:rPr>
              <a:t>info.asiamedia.vn</a:t>
            </a:r>
            <a:endParaRPr sz="2325" baseline="5376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550">
              <a:latin typeface="Verdana"/>
              <a:cs typeface="Verdana"/>
            </a:endParaRPr>
          </a:p>
          <a:p>
            <a:pPr marL="105410">
              <a:lnSpc>
                <a:spcPct val="100000"/>
              </a:lnSpc>
            </a:pPr>
            <a:r>
              <a:rPr sz="1550" b="1" i="1" spc="-114" dirty="0">
                <a:solidFill>
                  <a:srgbClr val="17074F"/>
                </a:solidFill>
                <a:latin typeface="Verdana"/>
                <a:cs typeface="Verdana"/>
              </a:rPr>
              <a:t>https://ex-</a:t>
            </a:r>
            <a:r>
              <a:rPr sz="1550" b="1" i="1" spc="-55" dirty="0">
                <a:solidFill>
                  <a:srgbClr val="17074F"/>
                </a:solidFill>
                <a:latin typeface="Verdana"/>
                <a:cs typeface="Verdana"/>
              </a:rPr>
              <a:t>dooh.asiamedia.vn/customer-</a:t>
            </a:r>
            <a:r>
              <a:rPr sz="1550" b="1" i="1" spc="-45" dirty="0">
                <a:solidFill>
                  <a:srgbClr val="17074F"/>
                </a:solidFill>
                <a:latin typeface="Verdana"/>
                <a:cs typeface="Verdana"/>
              </a:rPr>
              <a:t>experience-</a:t>
            </a:r>
            <a:r>
              <a:rPr sz="1550" b="1" i="1" spc="-10" dirty="0">
                <a:solidFill>
                  <a:srgbClr val="17074F"/>
                </a:solidFill>
                <a:latin typeface="Verdana"/>
                <a:cs typeface="Verdana"/>
              </a:rPr>
              <a:t>management/</a:t>
            </a:r>
            <a:endParaRPr sz="1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043" y="935122"/>
            <a:ext cx="7539990" cy="1370965"/>
            <a:chOff x="818043" y="935122"/>
            <a:chExt cx="7539990" cy="1370965"/>
          </a:xfrm>
        </p:grpSpPr>
        <p:sp>
          <p:nvSpPr>
            <p:cNvPr id="3" name="object 3"/>
            <p:cNvSpPr/>
            <p:nvPr/>
          </p:nvSpPr>
          <p:spPr>
            <a:xfrm>
              <a:off x="818043" y="935122"/>
              <a:ext cx="6708140" cy="1370965"/>
            </a:xfrm>
            <a:custGeom>
              <a:avLst/>
              <a:gdLst/>
              <a:ahLst/>
              <a:cxnLst/>
              <a:rect l="l" t="t" r="r" b="b"/>
              <a:pathLst>
                <a:path w="6708140" h="1370964">
                  <a:moveTo>
                    <a:pt x="6367250" y="1370518"/>
                  </a:moveTo>
                  <a:lnTo>
                    <a:pt x="0" y="1370518"/>
                  </a:lnTo>
                  <a:lnTo>
                    <a:pt x="0" y="0"/>
                  </a:lnTo>
                  <a:lnTo>
                    <a:pt x="6708059" y="0"/>
                  </a:lnTo>
                  <a:lnTo>
                    <a:pt x="6708059" y="7388"/>
                  </a:lnTo>
                  <a:lnTo>
                    <a:pt x="6367250" y="137051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58875" y="935125"/>
              <a:ext cx="999490" cy="1370965"/>
            </a:xfrm>
            <a:custGeom>
              <a:avLst/>
              <a:gdLst/>
              <a:ahLst/>
              <a:cxnLst/>
              <a:rect l="l" t="t" r="r" b="b"/>
              <a:pathLst>
                <a:path w="999490" h="1370964">
                  <a:moveTo>
                    <a:pt x="583984" y="0"/>
                  </a:moveTo>
                  <a:lnTo>
                    <a:pt x="342646" y="0"/>
                  </a:lnTo>
                  <a:lnTo>
                    <a:pt x="0" y="1370520"/>
                  </a:lnTo>
                  <a:lnTo>
                    <a:pt x="241338" y="1370520"/>
                  </a:lnTo>
                  <a:lnTo>
                    <a:pt x="583984" y="0"/>
                  </a:lnTo>
                  <a:close/>
                </a:path>
                <a:path w="999490" h="1370964">
                  <a:moveTo>
                    <a:pt x="998943" y="0"/>
                  </a:moveTo>
                  <a:lnTo>
                    <a:pt x="757605" y="0"/>
                  </a:lnTo>
                  <a:lnTo>
                    <a:pt x="414947" y="1370520"/>
                  </a:lnTo>
                  <a:lnTo>
                    <a:pt x="656285" y="1370520"/>
                  </a:lnTo>
                  <a:lnTo>
                    <a:pt x="998943" y="0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88799" y="3134623"/>
            <a:ext cx="9087485" cy="5370830"/>
            <a:chOff x="688799" y="3134623"/>
            <a:chExt cx="9087485" cy="53708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799" y="3134623"/>
              <a:ext cx="8759610" cy="53704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40463" y="3851147"/>
              <a:ext cx="636270" cy="3937000"/>
            </a:xfrm>
            <a:custGeom>
              <a:avLst/>
              <a:gdLst/>
              <a:ahLst/>
              <a:cxnLst/>
              <a:rect l="l" t="t" r="r" b="b"/>
              <a:pathLst>
                <a:path w="636270" h="3937000">
                  <a:moveTo>
                    <a:pt x="635793" y="3936455"/>
                  </a:moveTo>
                  <a:lnTo>
                    <a:pt x="0" y="3936455"/>
                  </a:lnTo>
                  <a:lnTo>
                    <a:pt x="0" y="0"/>
                  </a:lnTo>
                  <a:lnTo>
                    <a:pt x="635793" y="0"/>
                  </a:lnTo>
                  <a:lnTo>
                    <a:pt x="635793" y="393645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81223" y="988594"/>
            <a:ext cx="663448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dirty="0">
                <a:solidFill>
                  <a:srgbClr val="D03303"/>
                </a:solidFill>
              </a:rPr>
              <a:t>TH</a:t>
            </a:r>
            <a:r>
              <a:rPr sz="2850" dirty="0">
                <a:solidFill>
                  <a:srgbClr val="D03303"/>
                </a:solidFill>
                <a:latin typeface="Noto Sans"/>
                <a:cs typeface="Noto Sans"/>
              </a:rPr>
              <a:t>Ể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-140" dirty="0">
                <a:solidFill>
                  <a:srgbClr val="D03303"/>
                </a:solidFill>
              </a:rPr>
              <a:t>L</a:t>
            </a:r>
            <a:r>
              <a:rPr sz="2850" spc="-140" dirty="0">
                <a:solidFill>
                  <a:srgbClr val="D03303"/>
                </a:solidFill>
                <a:latin typeface="Noto Sans"/>
                <a:cs typeface="Noto Sans"/>
              </a:rPr>
              <a:t>fi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160" dirty="0">
                <a:solidFill>
                  <a:srgbClr val="D03303"/>
                </a:solidFill>
              </a:rPr>
              <a:t>THAM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165" dirty="0">
                <a:solidFill>
                  <a:srgbClr val="D03303"/>
                </a:solidFill>
              </a:rPr>
              <a:t>GIA</a:t>
            </a:r>
            <a:r>
              <a:rPr sz="2850" spc="155" dirty="0">
                <a:solidFill>
                  <a:srgbClr val="D03303"/>
                </a:solidFill>
              </a:rPr>
              <a:t> </a:t>
            </a:r>
            <a:r>
              <a:rPr sz="2850" spc="290" dirty="0">
                <a:solidFill>
                  <a:srgbClr val="D03303"/>
                </a:solidFill>
              </a:rPr>
              <a:t>NH</a:t>
            </a:r>
            <a:r>
              <a:rPr sz="2850" spc="290" dirty="0">
                <a:solidFill>
                  <a:srgbClr val="D03303"/>
                </a:solidFill>
                <a:latin typeface="Noto Sans"/>
                <a:cs typeface="Noto Sans"/>
              </a:rPr>
              <a:t>Ậ</a:t>
            </a:r>
            <a:r>
              <a:rPr sz="2850" spc="290" dirty="0">
                <a:solidFill>
                  <a:srgbClr val="D03303"/>
                </a:solidFill>
              </a:rPr>
              <a:t>N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50" dirty="0">
                <a:solidFill>
                  <a:srgbClr val="D03303"/>
                </a:solidFill>
              </a:rPr>
              <a:t>VOUCHER</a:t>
            </a:r>
            <a:endParaRPr sz="2850">
              <a:latin typeface="Noto Sans"/>
              <a:cs typeface="Noto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12806" y="1590670"/>
            <a:ext cx="6734809" cy="788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6220">
              <a:lnSpc>
                <a:spcPct val="151600"/>
              </a:lnSpc>
              <a:spcBef>
                <a:spcPts val="95"/>
              </a:spcBef>
            </a:pPr>
            <a:r>
              <a:rPr sz="1700" b="1" dirty="0">
                <a:latin typeface="Liberation Sans Narrow"/>
                <a:cs typeface="Liberation Sans Narrow"/>
              </a:rPr>
              <a:t>Th</a:t>
            </a:r>
            <a:r>
              <a:rPr sz="1700" b="1" dirty="0">
                <a:latin typeface="Noto Sans"/>
                <a:cs typeface="Noto Sans"/>
              </a:rPr>
              <a:t>ờ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5" dirty="0">
                <a:latin typeface="Liberation Sans Narrow"/>
                <a:cs typeface="Liberation Sans Narrow"/>
              </a:rPr>
              <a:t>gian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55" dirty="0">
                <a:latin typeface="Liberation Sans Narrow"/>
                <a:cs typeface="Liberation Sans Narrow"/>
              </a:rPr>
              <a:t>áp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70" dirty="0">
                <a:latin typeface="Liberation Sans Narrow"/>
                <a:cs typeface="Liberation Sans Narrow"/>
              </a:rPr>
              <a:t>d</a:t>
            </a:r>
            <a:r>
              <a:rPr sz="1700" b="1" spc="70" dirty="0">
                <a:latin typeface="Noto Sans"/>
                <a:cs typeface="Noto Sans"/>
              </a:rPr>
              <a:t>ụ</a:t>
            </a:r>
            <a:r>
              <a:rPr sz="1700" b="1" spc="70" dirty="0">
                <a:latin typeface="Liberation Sans Narrow"/>
                <a:cs typeface="Liberation Sans Narrow"/>
              </a:rPr>
              <a:t>ng: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trình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spc="185" dirty="0">
                <a:latin typeface="Arial"/>
                <a:cs typeface="Arial"/>
              </a:rPr>
              <a:t>01/11/2024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h</a:t>
            </a:r>
            <a:r>
              <a:rPr sz="1700" spc="-25" dirty="0">
                <a:latin typeface="Noto Sans"/>
                <a:cs typeface="Noto Sans"/>
              </a:rPr>
              <a:t>ế</a:t>
            </a:r>
            <a:r>
              <a:rPr sz="1700" spc="-25" dirty="0">
                <a:latin typeface="Arial"/>
                <a:cs typeface="Arial"/>
              </a:rPr>
              <a:t>t </a:t>
            </a:r>
            <a:r>
              <a:rPr sz="1700" spc="175" dirty="0">
                <a:latin typeface="Arial"/>
                <a:cs typeface="Arial"/>
              </a:rPr>
              <a:t>31/12/2024</a:t>
            </a:r>
            <a:endParaRPr sz="1700" dirty="0">
              <a:latin typeface="Arial"/>
              <a:cs typeface="Arial"/>
            </a:endParaRPr>
          </a:p>
          <a:p>
            <a:pPr marL="12700" marR="104139">
              <a:lnSpc>
                <a:spcPct val="151600"/>
              </a:lnSpc>
            </a:pPr>
            <a:r>
              <a:rPr sz="1700" b="1" spc="60" dirty="0">
                <a:latin typeface="Liberation Sans Narrow"/>
                <a:cs typeface="Liberation Sans Narrow"/>
              </a:rPr>
              <a:t>Đi</a:t>
            </a:r>
            <a:r>
              <a:rPr sz="1700" b="1" spc="60" dirty="0">
                <a:latin typeface="Noto Sans"/>
                <a:cs typeface="Noto Sans"/>
              </a:rPr>
              <a:t>ề</a:t>
            </a:r>
            <a:r>
              <a:rPr sz="1700" b="1" spc="60" dirty="0">
                <a:latin typeface="Liberation Sans Narrow"/>
                <a:cs typeface="Liberation Sans Narrow"/>
              </a:rPr>
              <a:t>u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65" dirty="0">
                <a:latin typeface="Liberation Sans Narrow"/>
                <a:cs typeface="Liberation Sans Narrow"/>
              </a:rPr>
              <a:t>ki</a:t>
            </a:r>
            <a:r>
              <a:rPr sz="1700" b="1" spc="65" dirty="0">
                <a:latin typeface="Noto Sans"/>
                <a:cs typeface="Noto Sans"/>
              </a:rPr>
              <a:t>ệ</a:t>
            </a:r>
            <a:r>
              <a:rPr sz="1700" b="1" spc="65" dirty="0">
                <a:latin typeface="Liberation Sans Narrow"/>
                <a:cs typeface="Liberation Sans Narrow"/>
              </a:rPr>
              <a:t>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0" dirty="0">
                <a:latin typeface="Liberation Sans Narrow"/>
                <a:cs typeface="Liberation Sans Narrow"/>
              </a:rPr>
              <a:t>tham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95" dirty="0">
                <a:latin typeface="Liberation Sans Narrow"/>
                <a:cs typeface="Liberation Sans Narrow"/>
              </a:rPr>
              <a:t>gia: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-55" dirty="0">
                <a:latin typeface="Noto Sans"/>
                <a:cs typeface="Noto Sans"/>
              </a:rPr>
              <a:t>ấ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bao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hàng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cũ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6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  <a:p>
            <a:pPr marL="12700" marR="133985">
              <a:lnSpc>
                <a:spcPct val="151600"/>
              </a:lnSpc>
            </a:pPr>
            <a:r>
              <a:rPr sz="1700" spc="-10" dirty="0">
                <a:latin typeface="Arial"/>
                <a:cs typeface="Arial"/>
              </a:rPr>
              <a:t>Khách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ghé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thăm,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9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voucher.</a:t>
            </a:r>
            <a:endParaRPr sz="1700" dirty="0">
              <a:latin typeface="Arial"/>
              <a:cs typeface="Arial"/>
            </a:endParaRPr>
          </a:p>
          <a:p>
            <a:pPr marL="12700" marR="254635">
              <a:lnSpc>
                <a:spcPct val="151600"/>
              </a:lnSpc>
            </a:pPr>
            <a:r>
              <a:rPr sz="1700" b="1" spc="140" dirty="0">
                <a:latin typeface="Liberation Sans Narrow"/>
                <a:cs typeface="Liberation Sans Narrow"/>
              </a:rPr>
              <a:t>Giá</a:t>
            </a:r>
            <a:r>
              <a:rPr sz="1700" b="1" spc="100" dirty="0">
                <a:latin typeface="Liberation Sans Narrow"/>
                <a:cs typeface="Liberation Sans Narrow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tr</a:t>
            </a:r>
            <a:r>
              <a:rPr sz="1700" b="1" dirty="0">
                <a:latin typeface="Noto Sans"/>
                <a:cs typeface="Noto Sans"/>
              </a:rPr>
              <a:t>ị</a:t>
            </a:r>
            <a:r>
              <a:rPr sz="1700" b="1" spc="50" dirty="0">
                <a:latin typeface="Noto Sans"/>
                <a:cs typeface="Noto Sans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voucher:</a:t>
            </a:r>
            <a:r>
              <a:rPr sz="1700" b="1" spc="105" dirty="0">
                <a:latin typeface="Liberation Sans Narrow"/>
                <a:cs typeface="Liberation Sans Narrow"/>
              </a:rPr>
              <a:t> </a:t>
            </a: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1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35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VNĐ. </a:t>
            </a:r>
            <a:r>
              <a:rPr sz="1700" spc="6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 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 hàng t</a:t>
            </a:r>
            <a:r>
              <a:rPr sz="1700" dirty="0">
                <a:latin typeface="Noto Sans"/>
                <a:cs typeface="Noto Sans"/>
              </a:rPr>
              <a:t>ỷ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ng, tùy </a:t>
            </a:r>
            <a:r>
              <a:rPr sz="1700" spc="-10" dirty="0">
                <a:latin typeface="Arial"/>
                <a:cs typeface="Arial"/>
              </a:rPr>
              <a:t>thu</a:t>
            </a:r>
            <a:r>
              <a:rPr sz="1700" spc="-10" dirty="0">
                <a:latin typeface="Noto Sans"/>
                <a:cs typeface="Noto Sans"/>
              </a:rPr>
              <a:t>ộ</a:t>
            </a:r>
            <a:r>
              <a:rPr sz="1700" spc="-10" dirty="0">
                <a:latin typeface="Arial"/>
                <a:cs typeface="Arial"/>
              </a:rPr>
              <a:t>c</a:t>
            </a:r>
            <a:r>
              <a:rPr sz="1700" dirty="0">
                <a:latin typeface="Arial"/>
                <a:cs typeface="Arial"/>
              </a:rPr>
              <a:t> vào 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đi</a:t>
            </a:r>
            <a:r>
              <a:rPr sz="1700" spc="-20" dirty="0">
                <a:latin typeface="Noto Sans"/>
                <a:cs typeface="Noto Sans"/>
              </a:rPr>
              <a:t>ể</a:t>
            </a:r>
            <a:r>
              <a:rPr sz="1700" spc="-20" dirty="0">
                <a:latin typeface="Arial"/>
                <a:cs typeface="Arial"/>
              </a:rPr>
              <a:t>m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-20" dirty="0">
                <a:latin typeface="Arial"/>
                <a:cs typeface="Arial"/>
              </a:rPr>
              <a:t> hàng.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spc="60" dirty="0">
                <a:latin typeface="Liberation Sans Narrow"/>
                <a:cs typeface="Liberation Sans Narrow"/>
              </a:rPr>
              <a:t>Cách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50" dirty="0">
                <a:latin typeface="Liberation Sans Narrow"/>
                <a:cs typeface="Liberation Sans Narrow"/>
              </a:rPr>
              <a:t>tính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75" dirty="0">
                <a:latin typeface="Liberation Sans Narrow"/>
                <a:cs typeface="Liberation Sans Narrow"/>
              </a:rPr>
              <a:t>đi</a:t>
            </a:r>
            <a:r>
              <a:rPr sz="1700" b="1" spc="75" dirty="0">
                <a:latin typeface="Noto Sans"/>
                <a:cs typeface="Noto Sans"/>
              </a:rPr>
              <a:t>ể</a:t>
            </a:r>
            <a:r>
              <a:rPr sz="1700" b="1" spc="75" dirty="0">
                <a:latin typeface="Liberation Sans Narrow"/>
                <a:cs typeface="Liberation Sans Narrow"/>
              </a:rPr>
              <a:t>m</a:t>
            </a:r>
            <a:r>
              <a:rPr sz="1700" b="1" spc="125" dirty="0">
                <a:latin typeface="Liberation Sans Narrow"/>
                <a:cs typeface="Liberation Sans Narrow"/>
              </a:rPr>
              <a:t> và </a:t>
            </a:r>
            <a:r>
              <a:rPr sz="1700" b="1" dirty="0">
                <a:latin typeface="Liberation Sans Narrow"/>
                <a:cs typeface="Liberation Sans Narrow"/>
              </a:rPr>
              <a:t>s</a:t>
            </a:r>
            <a:r>
              <a:rPr sz="1700" b="1" dirty="0">
                <a:latin typeface="Noto Sans"/>
                <a:cs typeface="Noto Sans"/>
              </a:rPr>
              <a:t>fi</a:t>
            </a:r>
            <a:r>
              <a:rPr sz="1700" b="1" spc="70" dirty="0">
                <a:latin typeface="Noto Sans"/>
                <a:cs typeface="Noto Sans"/>
              </a:rPr>
              <a:t> </a:t>
            </a:r>
            <a:r>
              <a:rPr sz="1700" b="1" spc="80" dirty="0">
                <a:latin typeface="Liberation Sans Narrow"/>
                <a:cs typeface="Liberation Sans Narrow"/>
              </a:rPr>
              <a:t>d</a:t>
            </a:r>
            <a:r>
              <a:rPr sz="1700" b="1" spc="80" dirty="0">
                <a:latin typeface="Noto Sans"/>
                <a:cs typeface="Noto Sans"/>
              </a:rPr>
              <a:t>ụ</a:t>
            </a:r>
            <a:r>
              <a:rPr sz="1700" b="1" spc="80" dirty="0">
                <a:latin typeface="Liberation Sans Narrow"/>
                <a:cs typeface="Liberation Sans Narrow"/>
              </a:rPr>
              <a:t>ng</a:t>
            </a:r>
            <a:r>
              <a:rPr sz="1700" b="1" spc="130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 dirty="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516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tính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a trên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mà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đã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AIG.</a:t>
            </a:r>
            <a:endParaRPr sz="1700" dirty="0">
              <a:latin typeface="Arial"/>
              <a:cs typeface="Arial"/>
            </a:endParaRPr>
          </a:p>
          <a:p>
            <a:pPr marL="12700" marR="76835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này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quy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đ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nh.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dirty="0">
                <a:latin typeface="Liberation Sans Narrow"/>
                <a:cs typeface="Liberation Sans Narrow"/>
              </a:rPr>
              <a:t>C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14" dirty="0">
                <a:latin typeface="Noto Sans"/>
                <a:cs typeface="Noto Sans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h</a:t>
            </a:r>
            <a:r>
              <a:rPr sz="1700" b="1" dirty="0">
                <a:latin typeface="Noto Sans"/>
                <a:cs typeface="Noto Sans"/>
              </a:rPr>
              <a:t>ộ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nh</a:t>
            </a:r>
            <a:r>
              <a:rPr sz="1700" b="1" spc="55" dirty="0">
                <a:latin typeface="Noto Sans"/>
                <a:cs typeface="Noto Sans"/>
              </a:rPr>
              <a:t>ậ</a:t>
            </a:r>
            <a:r>
              <a:rPr sz="1700" b="1" spc="55" dirty="0">
                <a:latin typeface="Liberation Sans Narrow"/>
                <a:cs typeface="Liberation Sans Narrow"/>
              </a:rPr>
              <a:t>n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 dirty="0">
              <a:latin typeface="Liberation Sans Narrow"/>
              <a:cs typeface="Liberation Sans Narrow"/>
            </a:endParaRPr>
          </a:p>
          <a:p>
            <a:pPr marL="12700" marR="179070">
              <a:lnSpc>
                <a:spcPct val="151600"/>
              </a:lnSpc>
            </a:pP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AIG,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ẽ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spc="-25" dirty="0">
                <a:latin typeface="Arial"/>
                <a:cs typeface="Arial"/>
              </a:rPr>
              <a:t>có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 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  <a:p>
            <a:pPr marL="12700" marR="30480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n, áp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nguyên t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"đ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 thì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h</a:t>
            </a:r>
            <a:r>
              <a:rPr sz="1700" spc="-10" dirty="0">
                <a:latin typeface="Noto Sans"/>
                <a:cs typeface="Noto Sans"/>
              </a:rPr>
              <a:t>ế</a:t>
            </a:r>
            <a:r>
              <a:rPr sz="1700" spc="-10" dirty="0">
                <a:latin typeface="Arial"/>
                <a:cs typeface="Arial"/>
              </a:rPr>
              <a:t>t", </a:t>
            </a:r>
            <a:r>
              <a:rPr sz="1700" dirty="0">
                <a:latin typeface="Arial"/>
                <a:cs typeface="Arial"/>
              </a:rPr>
              <a:t>vì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nhanh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tay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tham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gia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ỏ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h</a:t>
            </a:r>
            <a:r>
              <a:rPr sz="1700" spc="-20" dirty="0">
                <a:latin typeface="Noto Sans"/>
                <a:cs typeface="Noto Sans"/>
              </a:rPr>
              <a:t>ộ</a:t>
            </a:r>
            <a:r>
              <a:rPr sz="1700" spc="-20" dirty="0">
                <a:latin typeface="Arial"/>
                <a:cs typeface="Arial"/>
              </a:rPr>
              <a:t>i.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154" y="1288634"/>
            <a:ext cx="598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sz="36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2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50" dirty="0">
                <a:solidFill>
                  <a:srgbClr val="FFFFFF"/>
                </a:solidFill>
                <a:latin typeface="Arial"/>
                <a:cs typeface="Arial"/>
              </a:rPr>
              <a:t>VOUCHER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44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3800" y="4305300"/>
            <a:ext cx="25908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3460"/>
            <a:ext cx="7861934" cy="1429385"/>
            <a:chOff x="0" y="303460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303460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4"/>
                  </a:moveTo>
                  <a:lnTo>
                    <a:pt x="0" y="1429034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4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303465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6635" y="7084252"/>
            <a:ext cx="4676790" cy="2895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29956" y="7084252"/>
            <a:ext cx="4791059" cy="2895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94964" y="2902457"/>
            <a:ext cx="4867290" cy="30384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2776" y="2902451"/>
            <a:ext cx="4600559" cy="30384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58" y="2489027"/>
            <a:ext cx="6067440" cy="355279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1292" y="7084252"/>
            <a:ext cx="4905359" cy="289559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POLICY</a:t>
            </a:r>
            <a:r>
              <a:rPr spc="250" dirty="0"/>
              <a:t> </a:t>
            </a:r>
            <a:r>
              <a:rPr spc="200" dirty="0"/>
              <a:t>-</a:t>
            </a:r>
            <a:r>
              <a:rPr spc="254" dirty="0"/>
              <a:t> </a:t>
            </a:r>
            <a:r>
              <a:rPr spc="50" dirty="0"/>
              <a:t>VOUCHER</a:t>
            </a:r>
            <a:r>
              <a:rPr spc="254" dirty="0"/>
              <a:t> </a:t>
            </a:r>
            <a:r>
              <a:rPr spc="440" dirty="0"/>
              <a:t>2024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33627" y="1980621"/>
            <a:ext cx="281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Thay</a:t>
            </a:r>
            <a:r>
              <a:rPr sz="3000" b="1" spc="229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spc="-25" dirty="0">
                <a:solidFill>
                  <a:srgbClr val="D03303"/>
                </a:solidFill>
                <a:latin typeface="Noto Sans"/>
                <a:cs typeface="Noto Sans"/>
              </a:rPr>
              <a:t>ạ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499352" y="1980621"/>
            <a:ext cx="20504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5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0" dirty="0">
                <a:solidFill>
                  <a:srgbClr val="D03303"/>
                </a:solidFill>
                <a:latin typeface="Arial"/>
                <a:cs typeface="Arial"/>
              </a:rPr>
              <a:t>Logo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39778" y="6321821"/>
            <a:ext cx="3903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1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Phát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0" dirty="0">
                <a:solidFill>
                  <a:srgbClr val="D03303"/>
                </a:solidFill>
                <a:latin typeface="Arial"/>
                <a:cs typeface="Arial"/>
              </a:rPr>
              <a:t>sóng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165" dirty="0">
                <a:solidFill>
                  <a:srgbClr val="D03303"/>
                </a:solidFill>
                <a:latin typeface="Arial"/>
                <a:cs typeface="Arial"/>
              </a:rPr>
              <a:t>LED</a:t>
            </a:r>
            <a:endParaRPr sz="3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0661" y="6416339"/>
            <a:ext cx="5360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9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Th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ờ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i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90" dirty="0">
                <a:solidFill>
                  <a:srgbClr val="D03303"/>
                </a:solidFill>
                <a:latin typeface="Arial"/>
                <a:cs typeface="Arial"/>
              </a:rPr>
              <a:t>Gian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0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74774" y="1990646"/>
            <a:ext cx="4778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14" dirty="0">
                <a:solidFill>
                  <a:srgbClr val="D03303"/>
                </a:solidFill>
                <a:latin typeface="Arial"/>
                <a:cs typeface="Arial"/>
              </a:rPr>
              <a:t>Combo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5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7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5547" y="6416339"/>
            <a:ext cx="5542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6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ộ</a:t>
            </a:r>
            <a:r>
              <a:rPr sz="3000" b="1" spc="220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Marketing</a:t>
            </a:r>
            <a:r>
              <a:rPr sz="3000" b="1" spc="17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25" dirty="0">
                <a:solidFill>
                  <a:srgbClr val="D03303"/>
                </a:solidFill>
                <a:latin typeface="Arial"/>
                <a:cs typeface="Arial"/>
              </a:rPr>
              <a:t>stratege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34143"/>
            <a:ext cx="7702550" cy="1429385"/>
            <a:chOff x="0" y="534143"/>
            <a:chExt cx="7702550" cy="1429385"/>
          </a:xfrm>
        </p:grpSpPr>
        <p:sp>
          <p:nvSpPr>
            <p:cNvPr id="3" name="object 3"/>
            <p:cNvSpPr/>
            <p:nvPr/>
          </p:nvSpPr>
          <p:spPr>
            <a:xfrm>
              <a:off x="0" y="534143"/>
              <a:ext cx="6835140" cy="1429385"/>
            </a:xfrm>
            <a:custGeom>
              <a:avLst/>
              <a:gdLst/>
              <a:ahLst/>
              <a:cxnLst/>
              <a:rect l="l" t="t" r="r" b="b"/>
              <a:pathLst>
                <a:path w="6835140" h="1429385">
                  <a:moveTo>
                    <a:pt x="6479347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834673" y="0"/>
                  </a:lnTo>
                  <a:lnTo>
                    <a:pt x="6834673" y="7718"/>
                  </a:lnTo>
                  <a:lnTo>
                    <a:pt x="6479347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60324" y="534148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39" y="0"/>
                  </a:moveTo>
                  <a:lnTo>
                    <a:pt x="357289" y="0"/>
                  </a:lnTo>
                  <a:lnTo>
                    <a:pt x="0" y="1429042"/>
                  </a:lnTo>
                  <a:lnTo>
                    <a:pt x="251650" y="1429042"/>
                  </a:lnTo>
                  <a:lnTo>
                    <a:pt x="608939" y="0"/>
                  </a:lnTo>
                  <a:close/>
                </a:path>
                <a:path w="1042034" h="1429385">
                  <a:moveTo>
                    <a:pt x="1041603" y="0"/>
                  </a:moveTo>
                  <a:lnTo>
                    <a:pt x="789927" y="0"/>
                  </a:lnTo>
                  <a:lnTo>
                    <a:pt x="432663" y="1429042"/>
                  </a:lnTo>
                  <a:lnTo>
                    <a:pt x="684314" y="1429042"/>
                  </a:lnTo>
                  <a:lnTo>
                    <a:pt x="1041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9187" y="7501523"/>
            <a:ext cx="1866899" cy="18762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3756" y="6012499"/>
            <a:ext cx="2894196" cy="9327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1074" y="4338584"/>
            <a:ext cx="2370043" cy="8381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712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MARKETING</a:t>
            </a:r>
            <a:r>
              <a:rPr spc="250" dirty="0"/>
              <a:t> </a:t>
            </a:r>
            <a:r>
              <a:rPr spc="-85" dirty="0"/>
              <a:t>STRATEGYS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4118" y="2755567"/>
            <a:ext cx="2280920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b="1" spc="-95" dirty="0">
                <a:solidFill>
                  <a:srgbClr val="D03303"/>
                </a:solidFill>
                <a:latin typeface="Arial"/>
                <a:cs typeface="Arial"/>
              </a:rPr>
              <a:t>E-</a:t>
            </a:r>
            <a:r>
              <a:rPr sz="2900" b="1" spc="204" dirty="0">
                <a:solidFill>
                  <a:srgbClr val="D03303"/>
                </a:solidFill>
                <a:latin typeface="Arial"/>
                <a:cs typeface="Arial"/>
              </a:rPr>
              <a:t>magazine</a:t>
            </a:r>
            <a:endParaRPr sz="2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4118" y="340631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3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đi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ể </a:t>
            </a:r>
            <a:r>
              <a:rPr sz="1600" dirty="0">
                <a:latin typeface="Arial"/>
                <a:cs typeface="Arial"/>
              </a:rPr>
              <a:t>câu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n,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chia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ẻ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giá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liên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sâu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đa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cao,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2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lý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ưở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24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xây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hình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uy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chuyên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cùng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ộ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Arial"/>
                <a:cs typeface="Arial"/>
              </a:rPr>
              <a:t>ngũ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Biên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l</a:t>
            </a:r>
            <a:r>
              <a:rPr sz="1600" spc="-20" dirty="0">
                <a:latin typeface="Noto Sans"/>
                <a:cs typeface="Noto Sans"/>
              </a:rPr>
              <a:t>ượ</a:t>
            </a:r>
            <a:r>
              <a:rPr sz="1600" spc="-20" dirty="0">
                <a:latin typeface="Arial"/>
                <a:cs typeface="Arial"/>
              </a:rPr>
              <a:t>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7582" y="6193530"/>
            <a:ext cx="1617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85" smtClean="0">
                <a:solidFill>
                  <a:srgbClr val="D03303"/>
                </a:solidFill>
                <a:latin typeface="Arial"/>
                <a:cs typeface="Arial"/>
              </a:rPr>
              <a:t>TwoC</a:t>
            </a:r>
            <a:r>
              <a:rPr sz="3000" b="1" spc="110" smtClean="0">
                <a:solidFill>
                  <a:srgbClr val="D03303"/>
                </a:solidFill>
                <a:latin typeface="Arial"/>
                <a:cs typeface="Arial"/>
              </a:rPr>
              <a:t>tv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4118" y="686198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TwoCtv,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kênh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video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quy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AIG,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ầ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gi</a:t>
            </a:r>
            <a:r>
              <a:rPr sz="1600" spc="-20" dirty="0">
                <a:latin typeface="Noto Sans"/>
                <a:cs typeface="Noto Sans"/>
              </a:rPr>
              <a:t>ữ</a:t>
            </a:r>
            <a:r>
              <a:rPr sz="1600" spc="-20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khách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ngôn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5" dirty="0">
                <a:latin typeface="Noto Sans"/>
                <a:cs typeface="Noto Sans"/>
              </a:rPr>
              <a:t> </a:t>
            </a:r>
            <a:r>
              <a:rPr sz="1600" spc="-10" dirty="0">
                <a:latin typeface="Arial"/>
                <a:cs typeface="Arial"/>
              </a:rPr>
              <a:t>hình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Noto Sans"/>
                <a:cs typeface="Noto Sans"/>
              </a:rPr>
              <a:t>ả</a:t>
            </a:r>
            <a:r>
              <a:rPr sz="1600" spc="-25" dirty="0">
                <a:latin typeface="Arial"/>
                <a:cs typeface="Arial"/>
              </a:rPr>
              <a:t>nh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âm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thanh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ng.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6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ợ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</a:t>
            </a:r>
            <a:r>
              <a:rPr sz="1600" spc="-25" dirty="0">
                <a:latin typeface="Noto Sans"/>
                <a:cs typeface="Noto Sans"/>
              </a:rPr>
              <a:t>ấ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ẫ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hình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trên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TWOCTV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ch</a:t>
            </a:r>
            <a:r>
              <a:rPr sz="1600" spc="-25" dirty="0">
                <a:latin typeface="Noto Sans"/>
                <a:cs typeface="Noto Sans"/>
              </a:rPr>
              <a:t>ỉ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ễ</a:t>
            </a:r>
            <a:r>
              <a:rPr sz="1600" spc="22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dàng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20" dirty="0">
                <a:latin typeface="Arial"/>
                <a:cs typeface="Arial"/>
              </a:rPr>
              <a:t> khách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hàng.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68560" y="2760857"/>
            <a:ext cx="4824095" cy="320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spc="100" dirty="0">
                <a:solidFill>
                  <a:srgbClr val="D03303"/>
                </a:solidFill>
                <a:latin typeface="Arial"/>
                <a:cs typeface="Arial"/>
              </a:rPr>
              <a:t>Landing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page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485"/>
              </a:spcBef>
            </a:pPr>
            <a:r>
              <a:rPr sz="1600" dirty="0">
                <a:latin typeface="Arial"/>
                <a:cs typeface="Arial"/>
              </a:rPr>
              <a:t>Landipage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đích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ơ</a:t>
            </a:r>
            <a:r>
              <a:rPr sz="1600" spc="-25" dirty="0">
                <a:latin typeface="Arial"/>
                <a:cs typeface="Arial"/>
              </a:rPr>
              <a:t>n </a:t>
            </a:r>
            <a:r>
              <a:rPr sz="1600" spc="-20" dirty="0">
                <a:latin typeface="Arial"/>
                <a:cs typeface="Arial"/>
              </a:rPr>
              <a:t>thu</a:t>
            </a:r>
            <a:r>
              <a:rPr sz="1600" spc="-20" dirty="0">
                <a:latin typeface="Noto Sans"/>
                <a:cs typeface="Noto Sans"/>
              </a:rPr>
              <a:t>ầ</a:t>
            </a:r>
            <a:r>
              <a:rPr sz="1600" spc="-20" dirty="0">
                <a:latin typeface="Arial"/>
                <a:cs typeface="Arial"/>
              </a:rPr>
              <a:t>n,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</a:t>
            </a:r>
            <a:r>
              <a:rPr sz="1600" spc="-10" dirty="0">
                <a:latin typeface="Noto Sans"/>
                <a:cs typeface="Noto Sans"/>
              </a:rPr>
              <a:t>ộ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m</a:t>
            </a:r>
            <a:r>
              <a:rPr sz="1600" spc="-25" dirty="0">
                <a:latin typeface="Noto Sans"/>
                <a:cs typeface="Noto Sans"/>
              </a:rPr>
              <a:t>ạ</a:t>
            </a:r>
            <a:r>
              <a:rPr sz="1600" spc="-25" dirty="0">
                <a:latin typeface="Arial"/>
                <a:cs typeface="Arial"/>
              </a:rPr>
              <a:t>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ẽ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th</a:t>
            </a:r>
            <a:r>
              <a:rPr sz="1600" spc="-20" dirty="0">
                <a:latin typeface="Noto Sans"/>
                <a:cs typeface="Noto Sans"/>
              </a:rPr>
              <a:t>ậ</a:t>
            </a:r>
            <a:r>
              <a:rPr sz="1600" spc="-2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u,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phân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tích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hóa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marketing.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giao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thân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</a:t>
            </a:r>
            <a:r>
              <a:rPr sz="1600" spc="-25" dirty="0">
                <a:latin typeface="Noto Sans"/>
                <a:cs typeface="Noto Sans"/>
              </a:rPr>
              <a:t>ố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hóa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SEO,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Landipage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u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ổ</a:t>
            </a:r>
            <a:r>
              <a:rPr sz="1600" dirty="0">
                <a:latin typeface="Arial"/>
                <a:cs typeface="Arial"/>
              </a:rPr>
              <a:t>i,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đó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nâng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các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chi</a:t>
            </a:r>
            <a:r>
              <a:rPr sz="1600" spc="-10" dirty="0">
                <a:latin typeface="Noto Sans"/>
                <a:cs typeface="Noto Sans"/>
              </a:rPr>
              <a:t>ế</a:t>
            </a:r>
            <a:r>
              <a:rPr sz="1600" spc="-1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b</a:t>
            </a:r>
            <a:r>
              <a:rPr sz="1600" spc="-20" dirty="0">
                <a:latin typeface="Noto Sans"/>
                <a:cs typeface="Noto Sans"/>
              </a:rPr>
              <a:t>ạ</a:t>
            </a:r>
            <a:r>
              <a:rPr sz="1600" spc="-20" dirty="0">
                <a:latin typeface="Arial"/>
                <a:cs typeface="Arial"/>
              </a:rPr>
              <a:t>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68560" y="6186885"/>
            <a:ext cx="4824095" cy="3176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Local</a:t>
            </a:r>
            <a:r>
              <a:rPr sz="3000" b="1" spc="204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wifi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265"/>
              </a:spcBef>
            </a:pP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ỹ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s</a:t>
            </a:r>
            <a:r>
              <a:rPr sz="1600" spc="-25" dirty="0">
                <a:latin typeface="Noto Sans"/>
                <a:cs typeface="Noto Sans"/>
              </a:rPr>
              <a:t>ố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và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hàng.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dùng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vào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ng,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ọ</a:t>
            </a:r>
            <a:r>
              <a:rPr sz="1600" spc="13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cung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nhân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</a:t>
            </a:r>
            <a:r>
              <a:rPr sz="1600" dirty="0">
                <a:latin typeface="Noto Sans"/>
                <a:cs typeface="Noto Sans"/>
              </a:rPr>
              <a:t>ặ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đăng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tài </a:t>
            </a:r>
            <a:r>
              <a:rPr sz="1600" dirty="0">
                <a:latin typeface="Arial"/>
                <a:cs typeface="Arial"/>
              </a:rPr>
              <a:t>kho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xã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(ví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: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Facebook,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Google)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truy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</a:t>
            </a:r>
            <a:r>
              <a:rPr sz="1600" spc="-25" dirty="0">
                <a:latin typeface="Noto Sans"/>
                <a:cs typeface="Noto Sans"/>
              </a:rPr>
              <a:t>ậ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spc="-10" dirty="0">
                <a:latin typeface="Arial"/>
                <a:cs typeface="Arial"/>
              </a:rPr>
              <a:t>Internet.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90756" y="2892234"/>
            <a:ext cx="34366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229" dirty="0">
                <a:solidFill>
                  <a:srgbClr val="F15929"/>
                </a:solidFill>
                <a:latin typeface="Verdana"/>
                <a:cs typeface="Verdana"/>
              </a:rPr>
              <a:t>E-</a:t>
            </a:r>
            <a:r>
              <a:rPr sz="3500" spc="685" dirty="0">
                <a:solidFill>
                  <a:srgbClr val="F15929"/>
                </a:solidFill>
                <a:latin typeface="Verdana"/>
                <a:cs typeface="Verdana"/>
              </a:rPr>
              <a:t>magazine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12" y="418801"/>
            <a:ext cx="7069455" cy="1285240"/>
            <a:chOff x="232412" y="418801"/>
            <a:chExt cx="7069455" cy="1285240"/>
          </a:xfrm>
        </p:grpSpPr>
        <p:sp>
          <p:nvSpPr>
            <p:cNvPr id="3" name="object 3"/>
            <p:cNvSpPr/>
            <p:nvPr/>
          </p:nvSpPr>
          <p:spPr>
            <a:xfrm>
              <a:off x="232412" y="418801"/>
              <a:ext cx="6289675" cy="1285240"/>
            </a:xfrm>
            <a:custGeom>
              <a:avLst/>
              <a:gdLst/>
              <a:ahLst/>
              <a:cxnLst/>
              <a:rect l="l" t="t" r="r" b="b"/>
              <a:pathLst>
                <a:path w="6289675" h="1285239">
                  <a:moveTo>
                    <a:pt x="5969840" y="1284975"/>
                  </a:moveTo>
                  <a:lnTo>
                    <a:pt x="0" y="1284975"/>
                  </a:lnTo>
                  <a:lnTo>
                    <a:pt x="0" y="0"/>
                  </a:lnTo>
                  <a:lnTo>
                    <a:pt x="6289366" y="0"/>
                  </a:lnTo>
                  <a:lnTo>
                    <a:pt x="6289366" y="6934"/>
                  </a:lnTo>
                  <a:lnTo>
                    <a:pt x="5969840" y="128497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65016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54063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1354" y="2110907"/>
            <a:ext cx="10646059" cy="74402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7424" y="761702"/>
            <a:ext cx="2345055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23085" algn="l"/>
              </a:tabLst>
            </a:pPr>
            <a:r>
              <a:rPr sz="3200" spc="254" dirty="0">
                <a:latin typeface="Liberation Sans Narrow"/>
                <a:cs typeface="Liberation Sans Narrow"/>
              </a:rPr>
              <a:t>TRAFFIC</a:t>
            </a:r>
            <a:r>
              <a:rPr sz="3200" dirty="0">
                <a:latin typeface="Liberation Sans Narrow"/>
                <a:cs typeface="Liberation Sans Narrow"/>
              </a:rPr>
              <a:t>	</a:t>
            </a:r>
            <a:r>
              <a:rPr sz="3200" spc="355" dirty="0">
                <a:latin typeface="Liberation Sans Narrow"/>
                <a:cs typeface="Liberation Sans Narrow"/>
              </a:rPr>
              <a:t>4E</a:t>
            </a:r>
            <a:endParaRPr sz="3200">
              <a:latin typeface="Liberation Sans Narrow"/>
              <a:cs typeface="Liberation Sans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126" y="2136201"/>
            <a:ext cx="5080635" cy="705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700"/>
              </a:lnSpc>
              <a:spcBef>
                <a:spcPts val="95"/>
              </a:spcBef>
            </a:pP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ợ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spc="-225" dirty="0">
                <a:latin typeface="Arial"/>
                <a:cs typeface="Arial"/>
              </a:rPr>
              <a:t>E-</a:t>
            </a:r>
            <a:r>
              <a:rPr sz="1700" dirty="0">
                <a:latin typeface="Arial"/>
                <a:cs typeface="Arial"/>
              </a:rPr>
              <a:t>Magazine,</a:t>
            </a:r>
            <a:r>
              <a:rPr sz="1700" spc="125" dirty="0">
                <a:latin typeface="Arial"/>
                <a:cs typeface="Arial"/>
              </a:rPr>
              <a:t>  </a:t>
            </a:r>
            <a:r>
              <a:rPr sz="1700" spc="-10" dirty="0">
                <a:latin typeface="Arial"/>
                <a:cs typeface="Arial"/>
              </a:rPr>
              <a:t>TWOCTV, </a:t>
            </a:r>
            <a:r>
              <a:rPr sz="1700" dirty="0">
                <a:latin typeface="Arial"/>
                <a:cs typeface="Arial"/>
              </a:rPr>
              <a:t>Landipage,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Local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WiFi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Marketing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l</a:t>
            </a:r>
            <a:r>
              <a:rPr sz="1700" spc="-20" dirty="0">
                <a:latin typeface="Noto Sans"/>
                <a:cs typeface="Noto Sans"/>
              </a:rPr>
              <a:t>ượ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95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100" dirty="0">
                <a:latin typeface="Arial"/>
                <a:cs typeface="Arial"/>
              </a:rPr>
              <a:t>  OOH 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LED,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125" dirty="0">
                <a:latin typeface="Noto Sans"/>
                <a:cs typeface="Noto Sans"/>
              </a:rPr>
              <a:t>  </a:t>
            </a:r>
            <a:r>
              <a:rPr sz="1700" spc="-20" dirty="0">
                <a:latin typeface="Arial"/>
                <a:cs typeface="Arial"/>
              </a:rPr>
              <a:t>giúp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“ph</a:t>
            </a:r>
            <a:r>
              <a:rPr sz="1700" spc="50" dirty="0">
                <a:latin typeface="Noto Sans"/>
                <a:cs typeface="Noto Sans"/>
              </a:rPr>
              <a:t>ủ</a:t>
            </a:r>
            <a:r>
              <a:rPr sz="1700" spc="20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sóng”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ọ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mà </a:t>
            </a:r>
            <a:r>
              <a:rPr sz="1700" dirty="0">
                <a:latin typeface="Arial"/>
                <a:cs typeface="Arial"/>
              </a:rPr>
              <a:t>còn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o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m,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dài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trong </a:t>
            </a:r>
            <a:r>
              <a:rPr sz="1700" dirty="0">
                <a:latin typeface="Arial"/>
                <a:cs typeface="Arial"/>
              </a:rPr>
              <a:t>tâm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trí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hàng.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Đây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chìa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khóa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ở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ra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cánh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thành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công,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xa </a:t>
            </a:r>
            <a:r>
              <a:rPr sz="1700" dirty="0">
                <a:latin typeface="Arial"/>
                <a:cs typeface="Arial"/>
              </a:rPr>
              <a:t>trên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-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tranh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li</a:t>
            </a:r>
            <a:r>
              <a:rPr sz="1700" spc="-10" dirty="0">
                <a:latin typeface="Noto Sans"/>
                <a:cs typeface="Noto Sans"/>
              </a:rPr>
              <a:t>ệ</a:t>
            </a:r>
            <a:r>
              <a:rPr sz="1700" spc="-10" dirty="0">
                <a:latin typeface="Arial"/>
                <a:cs typeface="Arial"/>
              </a:rPr>
              <a:t>t.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1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1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chuy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ự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nhân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hóa,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đóng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góp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3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tăng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spc="35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gi</a:t>
            </a:r>
            <a:r>
              <a:rPr sz="1700" spc="-20" dirty="0">
                <a:latin typeface="Noto Sans"/>
                <a:cs typeface="Noto Sans"/>
              </a:rPr>
              <a:t>ữ</a:t>
            </a:r>
            <a:r>
              <a:rPr sz="1700" spc="-20" dirty="0">
                <a:latin typeface="Arial"/>
                <a:cs typeface="Arial"/>
              </a:rPr>
              <a:t>a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5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s</a:t>
            </a:r>
            <a:r>
              <a:rPr sz="1700" spc="-25" dirty="0">
                <a:latin typeface="Noto Sans"/>
                <a:cs typeface="Noto Sans"/>
              </a:rPr>
              <a:t>ự </a:t>
            </a:r>
            <a:r>
              <a:rPr sz="1700" dirty="0">
                <a:latin typeface="Arial"/>
                <a:cs typeface="Arial"/>
              </a:rPr>
              <a:t>cho 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cáo.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Traffic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4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0" dirty="0">
                <a:latin typeface="Noto Sans"/>
                <a:cs typeface="Noto Sans"/>
              </a:rPr>
              <a:t>ề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8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phân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ề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chia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ẻ</a:t>
            </a:r>
            <a:r>
              <a:rPr sz="1700" spc="4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dung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dõi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.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5" dirty="0">
                <a:latin typeface="Arial"/>
                <a:cs typeface="Arial"/>
              </a:rPr>
              <a:t>Nâng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cao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tr</a:t>
            </a:r>
            <a:r>
              <a:rPr sz="1700" spc="-25" dirty="0">
                <a:latin typeface="Noto Sans"/>
                <a:cs typeface="Noto Sans"/>
              </a:rPr>
              <a:t>ị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!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10515"/>
            <a:ext cx="7861934" cy="1429385"/>
            <a:chOff x="0" y="710515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710515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710526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874" y="992574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322003" y="643233"/>
                  </a:moveTo>
                  <a:lnTo>
                    <a:pt x="274423" y="639746"/>
                  </a:lnTo>
                  <a:lnTo>
                    <a:pt x="229009" y="629615"/>
                  </a:lnTo>
                  <a:lnTo>
                    <a:pt x="186260" y="613338"/>
                  </a:lnTo>
                  <a:lnTo>
                    <a:pt x="146675" y="591412"/>
                  </a:lnTo>
                  <a:lnTo>
                    <a:pt x="110750" y="564337"/>
                  </a:lnTo>
                  <a:lnTo>
                    <a:pt x="78986" y="532609"/>
                  </a:lnTo>
                  <a:lnTo>
                    <a:pt x="51880" y="496725"/>
                  </a:lnTo>
                  <a:lnTo>
                    <a:pt x="29929" y="457185"/>
                  </a:lnTo>
                  <a:lnTo>
                    <a:pt x="13634" y="414485"/>
                  </a:lnTo>
                  <a:lnTo>
                    <a:pt x="3491" y="369123"/>
                  </a:lnTo>
                  <a:lnTo>
                    <a:pt x="0" y="321596"/>
                  </a:lnTo>
                  <a:lnTo>
                    <a:pt x="3491" y="274071"/>
                  </a:lnTo>
                  <a:lnTo>
                    <a:pt x="13634" y="228712"/>
                  </a:lnTo>
                  <a:lnTo>
                    <a:pt x="29929" y="186015"/>
                  </a:lnTo>
                  <a:lnTo>
                    <a:pt x="51880" y="146479"/>
                  </a:lnTo>
                  <a:lnTo>
                    <a:pt x="78986" y="110601"/>
                  </a:lnTo>
                  <a:lnTo>
                    <a:pt x="110750" y="78879"/>
                  </a:lnTo>
                  <a:lnTo>
                    <a:pt x="146675" y="51808"/>
                  </a:lnTo>
                  <a:lnTo>
                    <a:pt x="186260" y="29888"/>
                  </a:lnTo>
                  <a:lnTo>
                    <a:pt x="229009" y="13615"/>
                  </a:lnTo>
                  <a:lnTo>
                    <a:pt x="274423" y="3486"/>
                  </a:lnTo>
                  <a:lnTo>
                    <a:pt x="322003" y="0"/>
                  </a:lnTo>
                  <a:lnTo>
                    <a:pt x="369584" y="3486"/>
                  </a:lnTo>
                  <a:lnTo>
                    <a:pt x="414997" y="13615"/>
                  </a:lnTo>
                  <a:lnTo>
                    <a:pt x="457746" y="29888"/>
                  </a:lnTo>
                  <a:lnTo>
                    <a:pt x="497332" y="51808"/>
                  </a:lnTo>
                  <a:lnTo>
                    <a:pt x="533256" y="78879"/>
                  </a:lnTo>
                  <a:lnTo>
                    <a:pt x="565020" y="110601"/>
                  </a:lnTo>
                  <a:lnTo>
                    <a:pt x="592127" y="146479"/>
                  </a:lnTo>
                  <a:lnTo>
                    <a:pt x="614077" y="186015"/>
                  </a:lnTo>
                  <a:lnTo>
                    <a:pt x="630373" y="228712"/>
                  </a:lnTo>
                  <a:lnTo>
                    <a:pt x="640515" y="274071"/>
                  </a:lnTo>
                  <a:lnTo>
                    <a:pt x="644007" y="321596"/>
                  </a:lnTo>
                  <a:lnTo>
                    <a:pt x="640515" y="369123"/>
                  </a:lnTo>
                  <a:lnTo>
                    <a:pt x="630373" y="414485"/>
                  </a:lnTo>
                  <a:lnTo>
                    <a:pt x="614077" y="457185"/>
                  </a:lnTo>
                  <a:lnTo>
                    <a:pt x="592127" y="496725"/>
                  </a:lnTo>
                  <a:lnTo>
                    <a:pt x="565020" y="532609"/>
                  </a:lnTo>
                  <a:lnTo>
                    <a:pt x="533256" y="564337"/>
                  </a:lnTo>
                  <a:lnTo>
                    <a:pt x="497332" y="591412"/>
                  </a:lnTo>
                  <a:lnTo>
                    <a:pt x="457746" y="613338"/>
                  </a:lnTo>
                  <a:lnTo>
                    <a:pt x="414997" y="629615"/>
                  </a:lnTo>
                  <a:lnTo>
                    <a:pt x="369584" y="639746"/>
                  </a:lnTo>
                  <a:lnTo>
                    <a:pt x="322003" y="643233"/>
                  </a:lnTo>
                  <a:close/>
                </a:path>
              </a:pathLst>
            </a:custGeom>
            <a:solidFill>
              <a:srgbClr val="8BD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6808" y="1090309"/>
              <a:ext cx="640080" cy="546100"/>
            </a:xfrm>
            <a:custGeom>
              <a:avLst/>
              <a:gdLst/>
              <a:ahLst/>
              <a:cxnLst/>
              <a:rect l="l" t="t" r="r" b="b"/>
              <a:pathLst>
                <a:path w="640080" h="546100">
                  <a:moveTo>
                    <a:pt x="318068" y="545499"/>
                  </a:moveTo>
                  <a:lnTo>
                    <a:pt x="270759" y="542052"/>
                  </a:lnTo>
                  <a:lnTo>
                    <a:pt x="225589" y="532036"/>
                  </a:lnTo>
                  <a:lnTo>
                    <a:pt x="183048" y="515940"/>
                  </a:lnTo>
                  <a:lnTo>
                    <a:pt x="143626" y="494254"/>
                  </a:lnTo>
                  <a:lnTo>
                    <a:pt x="107813" y="467466"/>
                  </a:lnTo>
                  <a:lnTo>
                    <a:pt x="76096" y="436065"/>
                  </a:lnTo>
                  <a:lnTo>
                    <a:pt x="48968" y="400540"/>
                  </a:lnTo>
                  <a:lnTo>
                    <a:pt x="26915" y="361381"/>
                  </a:lnTo>
                  <a:lnTo>
                    <a:pt x="10430" y="319075"/>
                  </a:lnTo>
                  <a:lnTo>
                    <a:pt x="0" y="274113"/>
                  </a:lnTo>
                  <a:lnTo>
                    <a:pt x="37795" y="307424"/>
                  </a:lnTo>
                  <a:lnTo>
                    <a:pt x="80512" y="334555"/>
                  </a:lnTo>
                  <a:lnTo>
                    <a:pt x="127446" y="354804"/>
                  </a:lnTo>
                  <a:lnTo>
                    <a:pt x="177892" y="367469"/>
                  </a:lnTo>
                  <a:lnTo>
                    <a:pt x="231144" y="371847"/>
                  </a:lnTo>
                  <a:lnTo>
                    <a:pt x="278724" y="368360"/>
                  </a:lnTo>
                  <a:lnTo>
                    <a:pt x="324138" y="358232"/>
                  </a:lnTo>
                  <a:lnTo>
                    <a:pt x="366887" y="341958"/>
                  </a:lnTo>
                  <a:lnTo>
                    <a:pt x="406472" y="320036"/>
                  </a:lnTo>
                  <a:lnTo>
                    <a:pt x="442396" y="292964"/>
                  </a:lnTo>
                  <a:lnTo>
                    <a:pt x="474161" y="261239"/>
                  </a:lnTo>
                  <a:lnTo>
                    <a:pt x="501267" y="225357"/>
                  </a:lnTo>
                  <a:lnTo>
                    <a:pt x="523217" y="185816"/>
                  </a:lnTo>
                  <a:lnTo>
                    <a:pt x="539513" y="143113"/>
                  </a:lnTo>
                  <a:lnTo>
                    <a:pt x="549656" y="97745"/>
                  </a:lnTo>
                  <a:lnTo>
                    <a:pt x="553147" y="50210"/>
                  </a:lnTo>
                  <a:lnTo>
                    <a:pt x="552894" y="37475"/>
                  </a:lnTo>
                  <a:lnTo>
                    <a:pt x="552149" y="24849"/>
                  </a:lnTo>
                  <a:lnTo>
                    <a:pt x="550928" y="12351"/>
                  </a:lnTo>
                  <a:lnTo>
                    <a:pt x="549253" y="0"/>
                  </a:lnTo>
                  <a:lnTo>
                    <a:pt x="580283" y="37164"/>
                  </a:lnTo>
                  <a:lnTo>
                    <a:pt x="605504" y="78753"/>
                  </a:lnTo>
                  <a:lnTo>
                    <a:pt x="624292" y="124145"/>
                  </a:lnTo>
                  <a:lnTo>
                    <a:pt x="636023" y="172722"/>
                  </a:lnTo>
                  <a:lnTo>
                    <a:pt x="640072" y="223862"/>
                  </a:lnTo>
                  <a:lnTo>
                    <a:pt x="636581" y="271388"/>
                  </a:lnTo>
                  <a:lnTo>
                    <a:pt x="626438" y="316750"/>
                  </a:lnTo>
                  <a:lnTo>
                    <a:pt x="610142" y="359450"/>
                  </a:lnTo>
                  <a:lnTo>
                    <a:pt x="588192" y="398991"/>
                  </a:lnTo>
                  <a:lnTo>
                    <a:pt x="561086" y="434874"/>
                  </a:lnTo>
                  <a:lnTo>
                    <a:pt x="529321" y="466603"/>
                  </a:lnTo>
                  <a:lnTo>
                    <a:pt x="493397" y="493678"/>
                  </a:lnTo>
                  <a:lnTo>
                    <a:pt x="453811" y="515603"/>
                  </a:lnTo>
                  <a:lnTo>
                    <a:pt x="411063" y="531880"/>
                  </a:lnTo>
                  <a:lnTo>
                    <a:pt x="365649" y="542011"/>
                  </a:lnTo>
                  <a:lnTo>
                    <a:pt x="318068" y="545499"/>
                  </a:lnTo>
                  <a:close/>
                </a:path>
              </a:pathLst>
            </a:custGeom>
            <a:solidFill>
              <a:srgbClr val="67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2871" y="992580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644004" y="317665"/>
                  </a:moveTo>
                  <a:lnTo>
                    <a:pt x="643572" y="317665"/>
                  </a:lnTo>
                  <a:lnTo>
                    <a:pt x="639787" y="282232"/>
                  </a:lnTo>
                  <a:lnTo>
                    <a:pt x="635050" y="267741"/>
                  </a:lnTo>
                  <a:lnTo>
                    <a:pt x="635050" y="317665"/>
                  </a:lnTo>
                  <a:lnTo>
                    <a:pt x="635050" y="325526"/>
                  </a:lnTo>
                  <a:lnTo>
                    <a:pt x="632167" y="336486"/>
                  </a:lnTo>
                  <a:lnTo>
                    <a:pt x="632167" y="354241"/>
                  </a:lnTo>
                  <a:lnTo>
                    <a:pt x="631024" y="363753"/>
                  </a:lnTo>
                  <a:lnTo>
                    <a:pt x="616407" y="403453"/>
                  </a:lnTo>
                  <a:lnTo>
                    <a:pt x="593140" y="440029"/>
                  </a:lnTo>
                  <a:lnTo>
                    <a:pt x="562127" y="472808"/>
                  </a:lnTo>
                  <a:lnTo>
                    <a:pt x="554062" y="478840"/>
                  </a:lnTo>
                  <a:lnTo>
                    <a:pt x="558914" y="469404"/>
                  </a:lnTo>
                  <a:lnTo>
                    <a:pt x="575081" y="423252"/>
                  </a:lnTo>
                  <a:lnTo>
                    <a:pt x="580339" y="397484"/>
                  </a:lnTo>
                  <a:lnTo>
                    <a:pt x="589000" y="393306"/>
                  </a:lnTo>
                  <a:lnTo>
                    <a:pt x="618693" y="371513"/>
                  </a:lnTo>
                  <a:lnTo>
                    <a:pt x="632167" y="354241"/>
                  </a:lnTo>
                  <a:lnTo>
                    <a:pt x="632167" y="336486"/>
                  </a:lnTo>
                  <a:lnTo>
                    <a:pt x="630123" y="344246"/>
                  </a:lnTo>
                  <a:lnTo>
                    <a:pt x="612711" y="366191"/>
                  </a:lnTo>
                  <a:lnTo>
                    <a:pt x="584669" y="386676"/>
                  </a:lnTo>
                  <a:lnTo>
                    <a:pt x="582320" y="387819"/>
                  </a:lnTo>
                  <a:lnTo>
                    <a:pt x="585190" y="373761"/>
                  </a:lnTo>
                  <a:lnTo>
                    <a:pt x="588403" y="325526"/>
                  </a:lnTo>
                  <a:lnTo>
                    <a:pt x="635050" y="325526"/>
                  </a:lnTo>
                  <a:lnTo>
                    <a:pt x="635050" y="317665"/>
                  </a:lnTo>
                  <a:lnTo>
                    <a:pt x="588403" y="317665"/>
                  </a:lnTo>
                  <a:lnTo>
                    <a:pt x="585190" y="269430"/>
                  </a:lnTo>
                  <a:lnTo>
                    <a:pt x="582320" y="255435"/>
                  </a:lnTo>
                  <a:lnTo>
                    <a:pt x="584669" y="256552"/>
                  </a:lnTo>
                  <a:lnTo>
                    <a:pt x="612711" y="277025"/>
                  </a:lnTo>
                  <a:lnTo>
                    <a:pt x="630123" y="298945"/>
                  </a:lnTo>
                  <a:lnTo>
                    <a:pt x="635050" y="317665"/>
                  </a:lnTo>
                  <a:lnTo>
                    <a:pt x="635050" y="267741"/>
                  </a:lnTo>
                  <a:lnTo>
                    <a:pt x="632167" y="258927"/>
                  </a:lnTo>
                  <a:lnTo>
                    <a:pt x="632167" y="288975"/>
                  </a:lnTo>
                  <a:lnTo>
                    <a:pt x="618693" y="271678"/>
                  </a:lnTo>
                  <a:lnTo>
                    <a:pt x="589000" y="249897"/>
                  </a:lnTo>
                  <a:lnTo>
                    <a:pt x="580504" y="245808"/>
                  </a:lnTo>
                  <a:lnTo>
                    <a:pt x="580504" y="317665"/>
                  </a:lnTo>
                  <a:lnTo>
                    <a:pt x="580504" y="325526"/>
                  </a:lnTo>
                  <a:lnTo>
                    <a:pt x="577380" y="372427"/>
                  </a:lnTo>
                  <a:lnTo>
                    <a:pt x="573354" y="392137"/>
                  </a:lnTo>
                  <a:lnTo>
                    <a:pt x="571385" y="393090"/>
                  </a:lnTo>
                  <a:lnTo>
                    <a:pt x="571385" y="401815"/>
                  </a:lnTo>
                  <a:lnTo>
                    <a:pt x="567550" y="420662"/>
                  </a:lnTo>
                  <a:lnTo>
                    <a:pt x="551840" y="465658"/>
                  </a:lnTo>
                  <a:lnTo>
                    <a:pt x="539508" y="489712"/>
                  </a:lnTo>
                  <a:lnTo>
                    <a:pt x="531774" y="495490"/>
                  </a:lnTo>
                  <a:lnTo>
                    <a:pt x="531774" y="504799"/>
                  </a:lnTo>
                  <a:lnTo>
                    <a:pt x="504888" y="543344"/>
                  </a:lnTo>
                  <a:lnTo>
                    <a:pt x="474726" y="574725"/>
                  </a:lnTo>
                  <a:lnTo>
                    <a:pt x="440817" y="600265"/>
                  </a:lnTo>
                  <a:lnTo>
                    <a:pt x="403707" y="619315"/>
                  </a:lnTo>
                  <a:lnTo>
                    <a:pt x="363918" y="631215"/>
                  </a:lnTo>
                  <a:lnTo>
                    <a:pt x="355866" y="632015"/>
                  </a:lnTo>
                  <a:lnTo>
                    <a:pt x="375056" y="617956"/>
                  </a:lnTo>
                  <a:lnTo>
                    <a:pt x="398208" y="588302"/>
                  </a:lnTo>
                  <a:lnTo>
                    <a:pt x="416166" y="553351"/>
                  </a:lnTo>
                  <a:lnTo>
                    <a:pt x="423773" y="551929"/>
                  </a:lnTo>
                  <a:lnTo>
                    <a:pt x="469976" y="537210"/>
                  </a:lnTo>
                  <a:lnTo>
                    <a:pt x="512165" y="517474"/>
                  </a:lnTo>
                  <a:lnTo>
                    <a:pt x="531774" y="504799"/>
                  </a:lnTo>
                  <a:lnTo>
                    <a:pt x="531774" y="495490"/>
                  </a:lnTo>
                  <a:lnTo>
                    <a:pt x="524243" y="501116"/>
                  </a:lnTo>
                  <a:lnTo>
                    <a:pt x="480390" y="524306"/>
                  </a:lnTo>
                  <a:lnTo>
                    <a:pt x="431469" y="541693"/>
                  </a:lnTo>
                  <a:lnTo>
                    <a:pt x="420128" y="544029"/>
                  </a:lnTo>
                  <a:lnTo>
                    <a:pt x="435025" y="501421"/>
                  </a:lnTo>
                  <a:lnTo>
                    <a:pt x="447598" y="446786"/>
                  </a:lnTo>
                  <a:lnTo>
                    <a:pt x="448551" y="439521"/>
                  </a:lnTo>
                  <a:lnTo>
                    <a:pt x="502031" y="427939"/>
                  </a:lnTo>
                  <a:lnTo>
                    <a:pt x="549681" y="412280"/>
                  </a:lnTo>
                  <a:lnTo>
                    <a:pt x="571385" y="401815"/>
                  </a:lnTo>
                  <a:lnTo>
                    <a:pt x="571385" y="393090"/>
                  </a:lnTo>
                  <a:lnTo>
                    <a:pt x="546760" y="404977"/>
                  </a:lnTo>
                  <a:lnTo>
                    <a:pt x="508546" y="417982"/>
                  </a:lnTo>
                  <a:lnTo>
                    <a:pt x="466255" y="428294"/>
                  </a:lnTo>
                  <a:lnTo>
                    <a:pt x="449668" y="431038"/>
                  </a:lnTo>
                  <a:lnTo>
                    <a:pt x="455536" y="386410"/>
                  </a:lnTo>
                  <a:lnTo>
                    <a:pt x="458127" y="325526"/>
                  </a:lnTo>
                  <a:lnTo>
                    <a:pt x="580504" y="325526"/>
                  </a:lnTo>
                  <a:lnTo>
                    <a:pt x="580504" y="317665"/>
                  </a:lnTo>
                  <a:lnTo>
                    <a:pt x="458127" y="317665"/>
                  </a:lnTo>
                  <a:lnTo>
                    <a:pt x="455536" y="256781"/>
                  </a:lnTo>
                  <a:lnTo>
                    <a:pt x="450265" y="216738"/>
                  </a:lnTo>
                  <a:lnTo>
                    <a:pt x="450265" y="317665"/>
                  </a:lnTo>
                  <a:lnTo>
                    <a:pt x="450265" y="325526"/>
                  </a:lnTo>
                  <a:lnTo>
                    <a:pt x="448741" y="371779"/>
                  </a:lnTo>
                  <a:lnTo>
                    <a:pt x="443877" y="420001"/>
                  </a:lnTo>
                  <a:lnTo>
                    <a:pt x="441706" y="432346"/>
                  </a:lnTo>
                  <a:lnTo>
                    <a:pt x="440258" y="432587"/>
                  </a:lnTo>
                  <a:lnTo>
                    <a:pt x="440258" y="440651"/>
                  </a:lnTo>
                  <a:lnTo>
                    <a:pt x="435889" y="465582"/>
                  </a:lnTo>
                  <a:lnTo>
                    <a:pt x="424929" y="507796"/>
                  </a:lnTo>
                  <a:lnTo>
                    <a:pt x="411111" y="545884"/>
                  </a:lnTo>
                  <a:lnTo>
                    <a:pt x="406349" y="546874"/>
                  </a:lnTo>
                  <a:lnTo>
                    <a:pt x="406349" y="555180"/>
                  </a:lnTo>
                  <a:lnTo>
                    <a:pt x="391604" y="583882"/>
                  </a:lnTo>
                  <a:lnTo>
                    <a:pt x="369735" y="611949"/>
                  </a:lnTo>
                  <a:lnTo>
                    <a:pt x="346278" y="629361"/>
                  </a:lnTo>
                  <a:lnTo>
                    <a:pt x="325970" y="634365"/>
                  </a:lnTo>
                  <a:lnTo>
                    <a:pt x="325970" y="564070"/>
                  </a:lnTo>
                  <a:lnTo>
                    <a:pt x="374230" y="561136"/>
                  </a:lnTo>
                  <a:lnTo>
                    <a:pt x="399669" y="556412"/>
                  </a:lnTo>
                  <a:lnTo>
                    <a:pt x="406349" y="555180"/>
                  </a:lnTo>
                  <a:lnTo>
                    <a:pt x="406349" y="546874"/>
                  </a:lnTo>
                  <a:lnTo>
                    <a:pt x="378383" y="552615"/>
                  </a:lnTo>
                  <a:lnTo>
                    <a:pt x="325970" y="556145"/>
                  </a:lnTo>
                  <a:lnTo>
                    <a:pt x="325970" y="449694"/>
                  </a:lnTo>
                  <a:lnTo>
                    <a:pt x="386892" y="447243"/>
                  </a:lnTo>
                  <a:lnTo>
                    <a:pt x="429704" y="441947"/>
                  </a:lnTo>
                  <a:lnTo>
                    <a:pt x="440258" y="440651"/>
                  </a:lnTo>
                  <a:lnTo>
                    <a:pt x="440258" y="432587"/>
                  </a:lnTo>
                  <a:lnTo>
                    <a:pt x="420598" y="435813"/>
                  </a:lnTo>
                  <a:lnTo>
                    <a:pt x="372275" y="440397"/>
                  </a:lnTo>
                  <a:lnTo>
                    <a:pt x="325970" y="441833"/>
                  </a:lnTo>
                  <a:lnTo>
                    <a:pt x="325970" y="325526"/>
                  </a:lnTo>
                  <a:lnTo>
                    <a:pt x="450265" y="325526"/>
                  </a:lnTo>
                  <a:lnTo>
                    <a:pt x="450265" y="317665"/>
                  </a:lnTo>
                  <a:lnTo>
                    <a:pt x="325970" y="317665"/>
                  </a:lnTo>
                  <a:lnTo>
                    <a:pt x="325970" y="201371"/>
                  </a:lnTo>
                  <a:lnTo>
                    <a:pt x="372275" y="202806"/>
                  </a:lnTo>
                  <a:lnTo>
                    <a:pt x="420598" y="207403"/>
                  </a:lnTo>
                  <a:lnTo>
                    <a:pt x="448741" y="271424"/>
                  </a:lnTo>
                  <a:lnTo>
                    <a:pt x="450265" y="317665"/>
                  </a:lnTo>
                  <a:lnTo>
                    <a:pt x="450265" y="216738"/>
                  </a:lnTo>
                  <a:lnTo>
                    <a:pt x="449668" y="212191"/>
                  </a:lnTo>
                  <a:lnTo>
                    <a:pt x="466255" y="214922"/>
                  </a:lnTo>
                  <a:lnTo>
                    <a:pt x="508546" y="225247"/>
                  </a:lnTo>
                  <a:lnTo>
                    <a:pt x="546760" y="238264"/>
                  </a:lnTo>
                  <a:lnTo>
                    <a:pt x="573366" y="251104"/>
                  </a:lnTo>
                  <a:lnTo>
                    <a:pt x="577380" y="270776"/>
                  </a:lnTo>
                  <a:lnTo>
                    <a:pt x="580504" y="317665"/>
                  </a:lnTo>
                  <a:lnTo>
                    <a:pt x="580504" y="245808"/>
                  </a:lnTo>
                  <a:lnTo>
                    <a:pt x="580339" y="245719"/>
                  </a:lnTo>
                  <a:lnTo>
                    <a:pt x="575081" y="219938"/>
                  </a:lnTo>
                  <a:lnTo>
                    <a:pt x="571385" y="209397"/>
                  </a:lnTo>
                  <a:lnTo>
                    <a:pt x="571385" y="241401"/>
                  </a:lnTo>
                  <a:lnTo>
                    <a:pt x="549681" y="230911"/>
                  </a:lnTo>
                  <a:lnTo>
                    <a:pt x="502031" y="215252"/>
                  </a:lnTo>
                  <a:lnTo>
                    <a:pt x="448551" y="203695"/>
                  </a:lnTo>
                  <a:lnTo>
                    <a:pt x="447598" y="196418"/>
                  </a:lnTo>
                  <a:lnTo>
                    <a:pt x="440258" y="164528"/>
                  </a:lnTo>
                  <a:lnTo>
                    <a:pt x="440258" y="202565"/>
                  </a:lnTo>
                  <a:lnTo>
                    <a:pt x="429704" y="201244"/>
                  </a:lnTo>
                  <a:lnTo>
                    <a:pt x="386892" y="195948"/>
                  </a:lnTo>
                  <a:lnTo>
                    <a:pt x="325970" y="193509"/>
                  </a:lnTo>
                  <a:lnTo>
                    <a:pt x="325970" y="87071"/>
                  </a:lnTo>
                  <a:lnTo>
                    <a:pt x="378383" y="90576"/>
                  </a:lnTo>
                  <a:lnTo>
                    <a:pt x="424929" y="135394"/>
                  </a:lnTo>
                  <a:lnTo>
                    <a:pt x="435889" y="177609"/>
                  </a:lnTo>
                  <a:lnTo>
                    <a:pt x="440258" y="202565"/>
                  </a:lnTo>
                  <a:lnTo>
                    <a:pt x="440258" y="164528"/>
                  </a:lnTo>
                  <a:lnTo>
                    <a:pt x="435025" y="141782"/>
                  </a:lnTo>
                  <a:lnTo>
                    <a:pt x="420116" y="99174"/>
                  </a:lnTo>
                  <a:lnTo>
                    <a:pt x="431469" y="101498"/>
                  </a:lnTo>
                  <a:lnTo>
                    <a:pt x="480390" y="118897"/>
                  </a:lnTo>
                  <a:lnTo>
                    <a:pt x="524243" y="142087"/>
                  </a:lnTo>
                  <a:lnTo>
                    <a:pt x="551840" y="177533"/>
                  </a:lnTo>
                  <a:lnTo>
                    <a:pt x="567550" y="222529"/>
                  </a:lnTo>
                  <a:lnTo>
                    <a:pt x="571385" y="241401"/>
                  </a:lnTo>
                  <a:lnTo>
                    <a:pt x="571385" y="209397"/>
                  </a:lnTo>
                  <a:lnTo>
                    <a:pt x="558914" y="173799"/>
                  </a:lnTo>
                  <a:lnTo>
                    <a:pt x="554062" y="164388"/>
                  </a:lnTo>
                  <a:lnTo>
                    <a:pt x="562127" y="170408"/>
                  </a:lnTo>
                  <a:lnTo>
                    <a:pt x="593140" y="203187"/>
                  </a:lnTo>
                  <a:lnTo>
                    <a:pt x="616407" y="239750"/>
                  </a:lnTo>
                  <a:lnTo>
                    <a:pt x="631024" y="279450"/>
                  </a:lnTo>
                  <a:lnTo>
                    <a:pt x="632167" y="288975"/>
                  </a:lnTo>
                  <a:lnTo>
                    <a:pt x="632167" y="258927"/>
                  </a:lnTo>
                  <a:lnTo>
                    <a:pt x="608063" y="210070"/>
                  </a:lnTo>
                  <a:lnTo>
                    <a:pt x="581875" y="178257"/>
                  </a:lnTo>
                  <a:lnTo>
                    <a:pt x="549681" y="149974"/>
                  </a:lnTo>
                  <a:lnTo>
                    <a:pt x="545147" y="147053"/>
                  </a:lnTo>
                  <a:lnTo>
                    <a:pt x="537235" y="131660"/>
                  </a:lnTo>
                  <a:lnTo>
                    <a:pt x="531774" y="123990"/>
                  </a:lnTo>
                  <a:lnTo>
                    <a:pt x="531774" y="138404"/>
                  </a:lnTo>
                  <a:lnTo>
                    <a:pt x="512165" y="125717"/>
                  </a:lnTo>
                  <a:lnTo>
                    <a:pt x="469976" y="105981"/>
                  </a:lnTo>
                  <a:lnTo>
                    <a:pt x="423773" y="91262"/>
                  </a:lnTo>
                  <a:lnTo>
                    <a:pt x="416153" y="89852"/>
                  </a:lnTo>
                  <a:lnTo>
                    <a:pt x="406349" y="70777"/>
                  </a:lnTo>
                  <a:lnTo>
                    <a:pt x="406349" y="88036"/>
                  </a:lnTo>
                  <a:lnTo>
                    <a:pt x="399669" y="86791"/>
                  </a:lnTo>
                  <a:lnTo>
                    <a:pt x="374230" y="82067"/>
                  </a:lnTo>
                  <a:lnTo>
                    <a:pt x="325970" y="79133"/>
                  </a:lnTo>
                  <a:lnTo>
                    <a:pt x="325970" y="8851"/>
                  </a:lnTo>
                  <a:lnTo>
                    <a:pt x="346278" y="13843"/>
                  </a:lnTo>
                  <a:lnTo>
                    <a:pt x="369735" y="31242"/>
                  </a:lnTo>
                  <a:lnTo>
                    <a:pt x="391604" y="59309"/>
                  </a:lnTo>
                  <a:lnTo>
                    <a:pt x="406349" y="88036"/>
                  </a:lnTo>
                  <a:lnTo>
                    <a:pt x="406349" y="70777"/>
                  </a:lnTo>
                  <a:lnTo>
                    <a:pt x="398208" y="54927"/>
                  </a:lnTo>
                  <a:lnTo>
                    <a:pt x="375056" y="25273"/>
                  </a:lnTo>
                  <a:lnTo>
                    <a:pt x="355803" y="11188"/>
                  </a:lnTo>
                  <a:lnTo>
                    <a:pt x="363918" y="11976"/>
                  </a:lnTo>
                  <a:lnTo>
                    <a:pt x="403707" y="23876"/>
                  </a:lnTo>
                  <a:lnTo>
                    <a:pt x="440817" y="42926"/>
                  </a:lnTo>
                  <a:lnTo>
                    <a:pt x="474726" y="68465"/>
                  </a:lnTo>
                  <a:lnTo>
                    <a:pt x="504888" y="99847"/>
                  </a:lnTo>
                  <a:lnTo>
                    <a:pt x="530771" y="136423"/>
                  </a:lnTo>
                  <a:lnTo>
                    <a:pt x="531774" y="138404"/>
                  </a:lnTo>
                  <a:lnTo>
                    <a:pt x="531774" y="123990"/>
                  </a:lnTo>
                  <a:lnTo>
                    <a:pt x="479513" y="62052"/>
                  </a:lnTo>
                  <a:lnTo>
                    <a:pt x="444563" y="35890"/>
                  </a:lnTo>
                  <a:lnTo>
                    <a:pt x="406298" y="16395"/>
                  </a:lnTo>
                  <a:lnTo>
                    <a:pt x="377558" y="7861"/>
                  </a:lnTo>
                  <a:lnTo>
                    <a:pt x="365264" y="4203"/>
                  </a:lnTo>
                  <a:lnTo>
                    <a:pt x="325970" y="393"/>
                  </a:lnTo>
                  <a:lnTo>
                    <a:pt x="325970" y="0"/>
                  </a:lnTo>
                  <a:lnTo>
                    <a:pt x="321995" y="0"/>
                  </a:lnTo>
                  <a:lnTo>
                    <a:pt x="318058" y="0"/>
                  </a:lnTo>
                  <a:lnTo>
                    <a:pt x="318058" y="393"/>
                  </a:lnTo>
                  <a:lnTo>
                    <a:pt x="318058" y="8839"/>
                  </a:lnTo>
                  <a:lnTo>
                    <a:pt x="318058" y="634365"/>
                  </a:lnTo>
                  <a:lnTo>
                    <a:pt x="297726" y="629361"/>
                  </a:lnTo>
                  <a:lnTo>
                    <a:pt x="288112" y="622236"/>
                  </a:lnTo>
                  <a:lnTo>
                    <a:pt x="288112" y="632015"/>
                  </a:lnTo>
                  <a:lnTo>
                    <a:pt x="280085" y="631215"/>
                  </a:lnTo>
                  <a:lnTo>
                    <a:pt x="240296" y="619315"/>
                  </a:lnTo>
                  <a:lnTo>
                    <a:pt x="203174" y="600265"/>
                  </a:lnTo>
                  <a:lnTo>
                    <a:pt x="169265" y="574725"/>
                  </a:lnTo>
                  <a:lnTo>
                    <a:pt x="139103" y="543344"/>
                  </a:lnTo>
                  <a:lnTo>
                    <a:pt x="113220" y="506768"/>
                  </a:lnTo>
                  <a:lnTo>
                    <a:pt x="112191" y="504786"/>
                  </a:lnTo>
                  <a:lnTo>
                    <a:pt x="131838" y="517474"/>
                  </a:lnTo>
                  <a:lnTo>
                    <a:pt x="174028" y="537210"/>
                  </a:lnTo>
                  <a:lnTo>
                    <a:pt x="220230" y="551929"/>
                  </a:lnTo>
                  <a:lnTo>
                    <a:pt x="227825" y="553351"/>
                  </a:lnTo>
                  <a:lnTo>
                    <a:pt x="245783" y="588302"/>
                  </a:lnTo>
                  <a:lnTo>
                    <a:pt x="268947" y="617956"/>
                  </a:lnTo>
                  <a:lnTo>
                    <a:pt x="288112" y="632015"/>
                  </a:lnTo>
                  <a:lnTo>
                    <a:pt x="288112" y="622236"/>
                  </a:lnTo>
                  <a:lnTo>
                    <a:pt x="274256" y="611949"/>
                  </a:lnTo>
                  <a:lnTo>
                    <a:pt x="252399" y="583882"/>
                  </a:lnTo>
                  <a:lnTo>
                    <a:pt x="237642" y="555167"/>
                  </a:lnTo>
                  <a:lnTo>
                    <a:pt x="269773" y="561136"/>
                  </a:lnTo>
                  <a:lnTo>
                    <a:pt x="318058" y="564083"/>
                  </a:lnTo>
                  <a:lnTo>
                    <a:pt x="318058" y="556158"/>
                  </a:lnTo>
                  <a:lnTo>
                    <a:pt x="265607" y="552615"/>
                  </a:lnTo>
                  <a:lnTo>
                    <a:pt x="232879" y="545896"/>
                  </a:lnTo>
                  <a:lnTo>
                    <a:pt x="223862" y="520992"/>
                  </a:lnTo>
                  <a:lnTo>
                    <a:pt x="223862" y="544029"/>
                  </a:lnTo>
                  <a:lnTo>
                    <a:pt x="212509" y="541693"/>
                  </a:lnTo>
                  <a:lnTo>
                    <a:pt x="163588" y="524306"/>
                  </a:lnTo>
                  <a:lnTo>
                    <a:pt x="119735" y="501116"/>
                  </a:lnTo>
                  <a:lnTo>
                    <a:pt x="92151" y="465658"/>
                  </a:lnTo>
                  <a:lnTo>
                    <a:pt x="89954" y="459371"/>
                  </a:lnTo>
                  <a:lnTo>
                    <a:pt x="89954" y="478866"/>
                  </a:lnTo>
                  <a:lnTo>
                    <a:pt x="50850" y="440029"/>
                  </a:lnTo>
                  <a:lnTo>
                    <a:pt x="27584" y="403453"/>
                  </a:lnTo>
                  <a:lnTo>
                    <a:pt x="12979" y="363753"/>
                  </a:lnTo>
                  <a:lnTo>
                    <a:pt x="11823" y="354241"/>
                  </a:lnTo>
                  <a:lnTo>
                    <a:pt x="25298" y="371513"/>
                  </a:lnTo>
                  <a:lnTo>
                    <a:pt x="54991" y="393306"/>
                  </a:lnTo>
                  <a:lnTo>
                    <a:pt x="63652" y="397497"/>
                  </a:lnTo>
                  <a:lnTo>
                    <a:pt x="68922" y="423252"/>
                  </a:lnTo>
                  <a:lnTo>
                    <a:pt x="85090" y="469404"/>
                  </a:lnTo>
                  <a:lnTo>
                    <a:pt x="89954" y="478866"/>
                  </a:lnTo>
                  <a:lnTo>
                    <a:pt x="89954" y="459371"/>
                  </a:lnTo>
                  <a:lnTo>
                    <a:pt x="76441" y="420662"/>
                  </a:lnTo>
                  <a:lnTo>
                    <a:pt x="72593" y="401815"/>
                  </a:lnTo>
                  <a:lnTo>
                    <a:pt x="94310" y="412280"/>
                  </a:lnTo>
                  <a:lnTo>
                    <a:pt x="141973" y="427939"/>
                  </a:lnTo>
                  <a:lnTo>
                    <a:pt x="195440" y="439521"/>
                  </a:lnTo>
                  <a:lnTo>
                    <a:pt x="196405" y="446786"/>
                  </a:lnTo>
                  <a:lnTo>
                    <a:pt x="208965" y="501421"/>
                  </a:lnTo>
                  <a:lnTo>
                    <a:pt x="223862" y="544029"/>
                  </a:lnTo>
                  <a:lnTo>
                    <a:pt x="223862" y="520992"/>
                  </a:lnTo>
                  <a:lnTo>
                    <a:pt x="219087" y="507796"/>
                  </a:lnTo>
                  <a:lnTo>
                    <a:pt x="208127" y="465582"/>
                  </a:lnTo>
                  <a:lnTo>
                    <a:pt x="203746" y="440651"/>
                  </a:lnTo>
                  <a:lnTo>
                    <a:pt x="257111" y="447243"/>
                  </a:lnTo>
                  <a:lnTo>
                    <a:pt x="318058" y="449694"/>
                  </a:lnTo>
                  <a:lnTo>
                    <a:pt x="318058" y="441833"/>
                  </a:lnTo>
                  <a:lnTo>
                    <a:pt x="271741" y="440397"/>
                  </a:lnTo>
                  <a:lnTo>
                    <a:pt x="223418" y="435813"/>
                  </a:lnTo>
                  <a:lnTo>
                    <a:pt x="202298" y="432346"/>
                  </a:lnTo>
                  <a:lnTo>
                    <a:pt x="200139" y="420001"/>
                  </a:lnTo>
                  <a:lnTo>
                    <a:pt x="195249" y="371779"/>
                  </a:lnTo>
                  <a:lnTo>
                    <a:pt x="194322" y="343649"/>
                  </a:lnTo>
                  <a:lnTo>
                    <a:pt x="194322" y="431025"/>
                  </a:lnTo>
                  <a:lnTo>
                    <a:pt x="135458" y="417982"/>
                  </a:lnTo>
                  <a:lnTo>
                    <a:pt x="97243" y="404977"/>
                  </a:lnTo>
                  <a:lnTo>
                    <a:pt x="66624" y="372427"/>
                  </a:lnTo>
                  <a:lnTo>
                    <a:pt x="63487" y="325526"/>
                  </a:lnTo>
                  <a:lnTo>
                    <a:pt x="185851" y="325526"/>
                  </a:lnTo>
                  <a:lnTo>
                    <a:pt x="188455" y="386410"/>
                  </a:lnTo>
                  <a:lnTo>
                    <a:pt x="194322" y="431025"/>
                  </a:lnTo>
                  <a:lnTo>
                    <a:pt x="194322" y="343649"/>
                  </a:lnTo>
                  <a:lnTo>
                    <a:pt x="193725" y="325526"/>
                  </a:lnTo>
                  <a:lnTo>
                    <a:pt x="318058" y="325526"/>
                  </a:lnTo>
                  <a:lnTo>
                    <a:pt x="318058" y="317665"/>
                  </a:lnTo>
                  <a:lnTo>
                    <a:pt x="193725" y="317665"/>
                  </a:lnTo>
                  <a:lnTo>
                    <a:pt x="195249" y="271424"/>
                  </a:lnTo>
                  <a:lnTo>
                    <a:pt x="200139" y="223189"/>
                  </a:lnTo>
                  <a:lnTo>
                    <a:pt x="271741" y="202806"/>
                  </a:lnTo>
                  <a:lnTo>
                    <a:pt x="318058" y="201371"/>
                  </a:lnTo>
                  <a:lnTo>
                    <a:pt x="318058" y="193509"/>
                  </a:lnTo>
                  <a:lnTo>
                    <a:pt x="257111" y="195948"/>
                  </a:lnTo>
                  <a:lnTo>
                    <a:pt x="203746" y="202552"/>
                  </a:lnTo>
                  <a:lnTo>
                    <a:pt x="208127" y="177609"/>
                  </a:lnTo>
                  <a:lnTo>
                    <a:pt x="219087" y="135394"/>
                  </a:lnTo>
                  <a:lnTo>
                    <a:pt x="232879" y="97307"/>
                  </a:lnTo>
                  <a:lnTo>
                    <a:pt x="265607" y="90576"/>
                  </a:lnTo>
                  <a:lnTo>
                    <a:pt x="318058" y="87058"/>
                  </a:lnTo>
                  <a:lnTo>
                    <a:pt x="318058" y="79121"/>
                  </a:lnTo>
                  <a:lnTo>
                    <a:pt x="269773" y="82067"/>
                  </a:lnTo>
                  <a:lnTo>
                    <a:pt x="237642" y="88036"/>
                  </a:lnTo>
                  <a:lnTo>
                    <a:pt x="252399" y="59309"/>
                  </a:lnTo>
                  <a:lnTo>
                    <a:pt x="274256" y="31242"/>
                  </a:lnTo>
                  <a:lnTo>
                    <a:pt x="297726" y="13843"/>
                  </a:lnTo>
                  <a:lnTo>
                    <a:pt x="318058" y="8839"/>
                  </a:lnTo>
                  <a:lnTo>
                    <a:pt x="318058" y="393"/>
                  </a:lnTo>
                  <a:lnTo>
                    <a:pt x="288163" y="3302"/>
                  </a:lnTo>
                  <a:lnTo>
                    <a:pt x="288163" y="11188"/>
                  </a:lnTo>
                  <a:lnTo>
                    <a:pt x="268947" y="25273"/>
                  </a:lnTo>
                  <a:lnTo>
                    <a:pt x="245783" y="54927"/>
                  </a:lnTo>
                  <a:lnTo>
                    <a:pt x="227838" y="89852"/>
                  </a:lnTo>
                  <a:lnTo>
                    <a:pt x="223875" y="90589"/>
                  </a:lnTo>
                  <a:lnTo>
                    <a:pt x="223875" y="99161"/>
                  </a:lnTo>
                  <a:lnTo>
                    <a:pt x="208965" y="141782"/>
                  </a:lnTo>
                  <a:lnTo>
                    <a:pt x="196405" y="196418"/>
                  </a:lnTo>
                  <a:lnTo>
                    <a:pt x="195440" y="203695"/>
                  </a:lnTo>
                  <a:lnTo>
                    <a:pt x="194322" y="203949"/>
                  </a:lnTo>
                  <a:lnTo>
                    <a:pt x="194322" y="212204"/>
                  </a:lnTo>
                  <a:lnTo>
                    <a:pt x="188455" y="256781"/>
                  </a:lnTo>
                  <a:lnTo>
                    <a:pt x="185851" y="317665"/>
                  </a:lnTo>
                  <a:lnTo>
                    <a:pt x="63487" y="317665"/>
                  </a:lnTo>
                  <a:lnTo>
                    <a:pt x="66624" y="270776"/>
                  </a:lnTo>
                  <a:lnTo>
                    <a:pt x="97243" y="238264"/>
                  </a:lnTo>
                  <a:lnTo>
                    <a:pt x="135458" y="225247"/>
                  </a:lnTo>
                  <a:lnTo>
                    <a:pt x="177749" y="214922"/>
                  </a:lnTo>
                  <a:lnTo>
                    <a:pt x="194322" y="212204"/>
                  </a:lnTo>
                  <a:lnTo>
                    <a:pt x="194322" y="203949"/>
                  </a:lnTo>
                  <a:lnTo>
                    <a:pt x="141973" y="215252"/>
                  </a:lnTo>
                  <a:lnTo>
                    <a:pt x="94310" y="230911"/>
                  </a:lnTo>
                  <a:lnTo>
                    <a:pt x="72593" y="241401"/>
                  </a:lnTo>
                  <a:lnTo>
                    <a:pt x="76441" y="222529"/>
                  </a:lnTo>
                  <a:lnTo>
                    <a:pt x="92151" y="177533"/>
                  </a:lnTo>
                  <a:lnTo>
                    <a:pt x="119735" y="142087"/>
                  </a:lnTo>
                  <a:lnTo>
                    <a:pt x="163588" y="118897"/>
                  </a:lnTo>
                  <a:lnTo>
                    <a:pt x="212509" y="101498"/>
                  </a:lnTo>
                  <a:lnTo>
                    <a:pt x="223875" y="99161"/>
                  </a:lnTo>
                  <a:lnTo>
                    <a:pt x="223875" y="90589"/>
                  </a:lnTo>
                  <a:lnTo>
                    <a:pt x="220230" y="91262"/>
                  </a:lnTo>
                  <a:lnTo>
                    <a:pt x="174028" y="105981"/>
                  </a:lnTo>
                  <a:lnTo>
                    <a:pt x="131838" y="125717"/>
                  </a:lnTo>
                  <a:lnTo>
                    <a:pt x="112191" y="138417"/>
                  </a:lnTo>
                  <a:lnTo>
                    <a:pt x="113220" y="136423"/>
                  </a:lnTo>
                  <a:lnTo>
                    <a:pt x="139103" y="99847"/>
                  </a:lnTo>
                  <a:lnTo>
                    <a:pt x="169265" y="68465"/>
                  </a:lnTo>
                  <a:lnTo>
                    <a:pt x="203174" y="42926"/>
                  </a:lnTo>
                  <a:lnTo>
                    <a:pt x="240296" y="23876"/>
                  </a:lnTo>
                  <a:lnTo>
                    <a:pt x="280085" y="11976"/>
                  </a:lnTo>
                  <a:lnTo>
                    <a:pt x="288163" y="11188"/>
                  </a:lnTo>
                  <a:lnTo>
                    <a:pt x="288163" y="3302"/>
                  </a:lnTo>
                  <a:lnTo>
                    <a:pt x="237718" y="16395"/>
                  </a:lnTo>
                  <a:lnTo>
                    <a:pt x="199453" y="35890"/>
                  </a:lnTo>
                  <a:lnTo>
                    <a:pt x="164503" y="62052"/>
                  </a:lnTo>
                  <a:lnTo>
                    <a:pt x="133438" y="94195"/>
                  </a:lnTo>
                  <a:lnTo>
                    <a:pt x="106781" y="131660"/>
                  </a:lnTo>
                  <a:lnTo>
                    <a:pt x="98869" y="147027"/>
                  </a:lnTo>
                  <a:lnTo>
                    <a:pt x="94310" y="149974"/>
                  </a:lnTo>
                  <a:lnTo>
                    <a:pt x="89941" y="153822"/>
                  </a:lnTo>
                  <a:lnTo>
                    <a:pt x="89941" y="164376"/>
                  </a:lnTo>
                  <a:lnTo>
                    <a:pt x="85090" y="173799"/>
                  </a:lnTo>
                  <a:lnTo>
                    <a:pt x="68922" y="219938"/>
                  </a:lnTo>
                  <a:lnTo>
                    <a:pt x="63652" y="245719"/>
                  </a:lnTo>
                  <a:lnTo>
                    <a:pt x="61671" y="246684"/>
                  </a:lnTo>
                  <a:lnTo>
                    <a:pt x="61671" y="255435"/>
                  </a:lnTo>
                  <a:lnTo>
                    <a:pt x="61671" y="387819"/>
                  </a:lnTo>
                  <a:lnTo>
                    <a:pt x="59334" y="386676"/>
                  </a:lnTo>
                  <a:lnTo>
                    <a:pt x="31280" y="366191"/>
                  </a:lnTo>
                  <a:lnTo>
                    <a:pt x="13881" y="344246"/>
                  </a:lnTo>
                  <a:lnTo>
                    <a:pt x="8928" y="325526"/>
                  </a:lnTo>
                  <a:lnTo>
                    <a:pt x="55575" y="325526"/>
                  </a:lnTo>
                  <a:lnTo>
                    <a:pt x="58813" y="373761"/>
                  </a:lnTo>
                  <a:lnTo>
                    <a:pt x="61671" y="387819"/>
                  </a:lnTo>
                  <a:lnTo>
                    <a:pt x="61671" y="255435"/>
                  </a:lnTo>
                  <a:lnTo>
                    <a:pt x="58813" y="269430"/>
                  </a:lnTo>
                  <a:lnTo>
                    <a:pt x="55575" y="317665"/>
                  </a:lnTo>
                  <a:lnTo>
                    <a:pt x="8928" y="317665"/>
                  </a:lnTo>
                  <a:lnTo>
                    <a:pt x="13881" y="298945"/>
                  </a:lnTo>
                  <a:lnTo>
                    <a:pt x="31280" y="277025"/>
                  </a:lnTo>
                  <a:lnTo>
                    <a:pt x="59334" y="256552"/>
                  </a:lnTo>
                  <a:lnTo>
                    <a:pt x="61671" y="255435"/>
                  </a:lnTo>
                  <a:lnTo>
                    <a:pt x="61671" y="246684"/>
                  </a:lnTo>
                  <a:lnTo>
                    <a:pt x="54991" y="249897"/>
                  </a:lnTo>
                  <a:lnTo>
                    <a:pt x="25298" y="271678"/>
                  </a:lnTo>
                  <a:lnTo>
                    <a:pt x="11823" y="288975"/>
                  </a:lnTo>
                  <a:lnTo>
                    <a:pt x="12979" y="279450"/>
                  </a:lnTo>
                  <a:lnTo>
                    <a:pt x="27584" y="239750"/>
                  </a:lnTo>
                  <a:lnTo>
                    <a:pt x="50850" y="203187"/>
                  </a:lnTo>
                  <a:lnTo>
                    <a:pt x="81864" y="170408"/>
                  </a:lnTo>
                  <a:lnTo>
                    <a:pt x="89941" y="164376"/>
                  </a:lnTo>
                  <a:lnTo>
                    <a:pt x="89941" y="153822"/>
                  </a:lnTo>
                  <a:lnTo>
                    <a:pt x="35941" y="210070"/>
                  </a:lnTo>
                  <a:lnTo>
                    <a:pt x="16408" y="244894"/>
                  </a:lnTo>
                  <a:lnTo>
                    <a:pt x="4216" y="282232"/>
                  </a:lnTo>
                  <a:lnTo>
                    <a:pt x="0" y="321602"/>
                  </a:lnTo>
                  <a:lnTo>
                    <a:pt x="4216" y="360959"/>
                  </a:lnTo>
                  <a:lnTo>
                    <a:pt x="16408" y="398310"/>
                  </a:lnTo>
                  <a:lnTo>
                    <a:pt x="35941" y="433133"/>
                  </a:lnTo>
                  <a:lnTo>
                    <a:pt x="62128" y="464934"/>
                  </a:lnTo>
                  <a:lnTo>
                    <a:pt x="94310" y="493217"/>
                  </a:lnTo>
                  <a:lnTo>
                    <a:pt x="98856" y="496163"/>
                  </a:lnTo>
                  <a:lnTo>
                    <a:pt x="106781" y="511543"/>
                  </a:lnTo>
                  <a:lnTo>
                    <a:pt x="133438" y="549021"/>
                  </a:lnTo>
                  <a:lnTo>
                    <a:pt x="164503" y="581177"/>
                  </a:lnTo>
                  <a:lnTo>
                    <a:pt x="199453" y="607326"/>
                  </a:lnTo>
                  <a:lnTo>
                    <a:pt x="237718" y="626833"/>
                  </a:lnTo>
                  <a:lnTo>
                    <a:pt x="278752" y="639025"/>
                  </a:lnTo>
                  <a:lnTo>
                    <a:pt x="318058" y="642848"/>
                  </a:lnTo>
                  <a:lnTo>
                    <a:pt x="318058" y="643229"/>
                  </a:lnTo>
                  <a:lnTo>
                    <a:pt x="321995" y="643229"/>
                  </a:lnTo>
                  <a:lnTo>
                    <a:pt x="325970" y="643229"/>
                  </a:lnTo>
                  <a:lnTo>
                    <a:pt x="325970" y="642848"/>
                  </a:lnTo>
                  <a:lnTo>
                    <a:pt x="365264" y="639025"/>
                  </a:lnTo>
                  <a:lnTo>
                    <a:pt x="377685" y="635330"/>
                  </a:lnTo>
                  <a:lnTo>
                    <a:pt x="406298" y="626833"/>
                  </a:lnTo>
                  <a:lnTo>
                    <a:pt x="444563" y="607326"/>
                  </a:lnTo>
                  <a:lnTo>
                    <a:pt x="479513" y="581177"/>
                  </a:lnTo>
                  <a:lnTo>
                    <a:pt x="510578" y="549021"/>
                  </a:lnTo>
                  <a:lnTo>
                    <a:pt x="537235" y="511543"/>
                  </a:lnTo>
                  <a:lnTo>
                    <a:pt x="545147" y="496150"/>
                  </a:lnTo>
                  <a:lnTo>
                    <a:pt x="549681" y="493217"/>
                  </a:lnTo>
                  <a:lnTo>
                    <a:pt x="581875" y="464934"/>
                  </a:lnTo>
                  <a:lnTo>
                    <a:pt x="608063" y="433133"/>
                  </a:lnTo>
                  <a:lnTo>
                    <a:pt x="627583" y="398310"/>
                  </a:lnTo>
                  <a:lnTo>
                    <a:pt x="639787" y="360959"/>
                  </a:lnTo>
                  <a:lnTo>
                    <a:pt x="643572" y="325526"/>
                  </a:lnTo>
                  <a:lnTo>
                    <a:pt x="644004" y="325526"/>
                  </a:lnTo>
                  <a:lnTo>
                    <a:pt x="644004" y="321602"/>
                  </a:lnTo>
                  <a:lnTo>
                    <a:pt x="644004" y="317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116" y="849515"/>
              <a:ext cx="895985" cy="932815"/>
            </a:xfrm>
            <a:custGeom>
              <a:avLst/>
              <a:gdLst/>
              <a:ahLst/>
              <a:cxnLst/>
              <a:rect l="l" t="t" r="r" b="b"/>
              <a:pathLst>
                <a:path w="895985" h="932814">
                  <a:moveTo>
                    <a:pt x="473456" y="23469"/>
                  </a:moveTo>
                  <a:lnTo>
                    <a:pt x="422173" y="0"/>
                  </a:lnTo>
                  <a:lnTo>
                    <a:pt x="416242" y="2209"/>
                  </a:lnTo>
                  <a:lnTo>
                    <a:pt x="411581" y="12268"/>
                  </a:lnTo>
                  <a:lnTo>
                    <a:pt x="413791" y="18224"/>
                  </a:lnTo>
                  <a:lnTo>
                    <a:pt x="415772" y="19151"/>
                  </a:lnTo>
                  <a:lnTo>
                    <a:pt x="398970" y="20040"/>
                  </a:lnTo>
                  <a:lnTo>
                    <a:pt x="351701" y="27736"/>
                  </a:lnTo>
                  <a:lnTo>
                    <a:pt x="306235" y="40220"/>
                  </a:lnTo>
                  <a:lnTo>
                    <a:pt x="262826" y="57226"/>
                  </a:lnTo>
                  <a:lnTo>
                    <a:pt x="221767" y="78486"/>
                  </a:lnTo>
                  <a:lnTo>
                    <a:pt x="183324" y="103708"/>
                  </a:lnTo>
                  <a:lnTo>
                    <a:pt x="147764" y="132638"/>
                  </a:lnTo>
                  <a:lnTo>
                    <a:pt x="115354" y="165011"/>
                  </a:lnTo>
                  <a:lnTo>
                    <a:pt x="86398" y="200533"/>
                  </a:lnTo>
                  <a:lnTo>
                    <a:pt x="61137" y="238925"/>
                  </a:lnTo>
                  <a:lnTo>
                    <a:pt x="39852" y="279946"/>
                  </a:lnTo>
                  <a:lnTo>
                    <a:pt x="22834" y="323303"/>
                  </a:lnTo>
                  <a:lnTo>
                    <a:pt x="10325" y="368719"/>
                  </a:lnTo>
                  <a:lnTo>
                    <a:pt x="2628" y="415925"/>
                  </a:lnTo>
                  <a:lnTo>
                    <a:pt x="0" y="464667"/>
                  </a:lnTo>
                  <a:lnTo>
                    <a:pt x="0" y="470192"/>
                  </a:lnTo>
                  <a:lnTo>
                    <a:pt x="4495" y="474687"/>
                  </a:lnTo>
                  <a:lnTo>
                    <a:pt x="15582" y="474687"/>
                  </a:lnTo>
                  <a:lnTo>
                    <a:pt x="20078" y="470192"/>
                  </a:lnTo>
                  <a:lnTo>
                    <a:pt x="20078" y="464667"/>
                  </a:lnTo>
                  <a:lnTo>
                    <a:pt x="22948" y="414845"/>
                  </a:lnTo>
                  <a:lnTo>
                    <a:pt x="31369" y="366712"/>
                  </a:lnTo>
                  <a:lnTo>
                    <a:pt x="45008" y="320598"/>
                  </a:lnTo>
                  <a:lnTo>
                    <a:pt x="63538" y="276809"/>
                  </a:lnTo>
                  <a:lnTo>
                    <a:pt x="86652" y="235673"/>
                  </a:lnTo>
                  <a:lnTo>
                    <a:pt x="114033" y="197497"/>
                  </a:lnTo>
                  <a:lnTo>
                    <a:pt x="145338" y="162598"/>
                  </a:lnTo>
                  <a:lnTo>
                    <a:pt x="180289" y="131318"/>
                  </a:lnTo>
                  <a:lnTo>
                    <a:pt x="218503" y="103974"/>
                  </a:lnTo>
                  <a:lnTo>
                    <a:pt x="259689" y="80886"/>
                  </a:lnTo>
                  <a:lnTo>
                    <a:pt x="303530" y="62369"/>
                  </a:lnTo>
                  <a:lnTo>
                    <a:pt x="349694" y="48755"/>
                  </a:lnTo>
                  <a:lnTo>
                    <a:pt x="397878" y="40347"/>
                  </a:lnTo>
                  <a:lnTo>
                    <a:pt x="420027" y="39077"/>
                  </a:lnTo>
                  <a:lnTo>
                    <a:pt x="412546" y="44805"/>
                  </a:lnTo>
                  <a:lnTo>
                    <a:pt x="411695" y="51104"/>
                  </a:lnTo>
                  <a:lnTo>
                    <a:pt x="418439" y="59893"/>
                  </a:lnTo>
                  <a:lnTo>
                    <a:pt x="424751" y="60731"/>
                  </a:lnTo>
                  <a:lnTo>
                    <a:pt x="473456" y="23469"/>
                  </a:lnTo>
                  <a:close/>
                </a:path>
                <a:path w="895985" h="932814">
                  <a:moveTo>
                    <a:pt x="895515" y="459130"/>
                  </a:moveTo>
                  <a:lnTo>
                    <a:pt x="891006" y="454634"/>
                  </a:lnTo>
                  <a:lnTo>
                    <a:pt x="879932" y="454634"/>
                  </a:lnTo>
                  <a:lnTo>
                    <a:pt x="875436" y="459130"/>
                  </a:lnTo>
                  <a:lnTo>
                    <a:pt x="875436" y="464667"/>
                  </a:lnTo>
                  <a:lnTo>
                    <a:pt x="872553" y="514489"/>
                  </a:lnTo>
                  <a:lnTo>
                    <a:pt x="864146" y="562622"/>
                  </a:lnTo>
                  <a:lnTo>
                    <a:pt x="850506" y="608736"/>
                  </a:lnTo>
                  <a:lnTo>
                    <a:pt x="831964" y="652526"/>
                  </a:lnTo>
                  <a:lnTo>
                    <a:pt x="808850" y="693674"/>
                  </a:lnTo>
                  <a:lnTo>
                    <a:pt x="781481" y="731837"/>
                  </a:lnTo>
                  <a:lnTo>
                    <a:pt x="750163" y="766724"/>
                  </a:lnTo>
                  <a:lnTo>
                    <a:pt x="715238" y="798004"/>
                  </a:lnTo>
                  <a:lnTo>
                    <a:pt x="677024" y="825347"/>
                  </a:lnTo>
                  <a:lnTo>
                    <a:pt x="635838" y="848436"/>
                  </a:lnTo>
                  <a:lnTo>
                    <a:pt x="591997" y="866952"/>
                  </a:lnTo>
                  <a:lnTo>
                    <a:pt x="545820" y="880579"/>
                  </a:lnTo>
                  <a:lnTo>
                    <a:pt x="497636" y="888974"/>
                  </a:lnTo>
                  <a:lnTo>
                    <a:pt x="470344" y="890562"/>
                  </a:lnTo>
                  <a:lnTo>
                    <a:pt x="473532" y="888644"/>
                  </a:lnTo>
                  <a:lnTo>
                    <a:pt x="475056" y="882472"/>
                  </a:lnTo>
                  <a:lnTo>
                    <a:pt x="469353" y="873010"/>
                  </a:lnTo>
                  <a:lnTo>
                    <a:pt x="463169" y="871435"/>
                  </a:lnTo>
                  <a:lnTo>
                    <a:pt x="412623" y="901725"/>
                  </a:lnTo>
                  <a:lnTo>
                    <a:pt x="461962" y="932319"/>
                  </a:lnTo>
                  <a:lnTo>
                    <a:pt x="468185" y="930871"/>
                  </a:lnTo>
                  <a:lnTo>
                    <a:pt x="474014" y="921448"/>
                  </a:lnTo>
                  <a:lnTo>
                    <a:pt x="472567" y="915276"/>
                  </a:lnTo>
                  <a:lnTo>
                    <a:pt x="467868" y="912342"/>
                  </a:lnTo>
                  <a:lnTo>
                    <a:pt x="465607" y="910958"/>
                  </a:lnTo>
                  <a:lnTo>
                    <a:pt x="496544" y="909281"/>
                  </a:lnTo>
                  <a:lnTo>
                    <a:pt x="543814" y="901585"/>
                  </a:lnTo>
                  <a:lnTo>
                    <a:pt x="589280" y="889101"/>
                  </a:lnTo>
                  <a:lnTo>
                    <a:pt x="632675" y="872096"/>
                  </a:lnTo>
                  <a:lnTo>
                    <a:pt x="673747" y="850849"/>
                  </a:lnTo>
                  <a:lnTo>
                    <a:pt x="712190" y="825614"/>
                  </a:lnTo>
                  <a:lnTo>
                    <a:pt x="747750" y="796683"/>
                  </a:lnTo>
                  <a:lnTo>
                    <a:pt x="780148" y="764311"/>
                  </a:lnTo>
                  <a:lnTo>
                    <a:pt x="809117" y="728802"/>
                  </a:lnTo>
                  <a:lnTo>
                    <a:pt x="834377" y="690397"/>
                  </a:lnTo>
                  <a:lnTo>
                    <a:pt x="855649" y="649376"/>
                  </a:lnTo>
                  <a:lnTo>
                    <a:pt x="872680" y="606031"/>
                  </a:lnTo>
                  <a:lnTo>
                    <a:pt x="885177" y="560603"/>
                  </a:lnTo>
                  <a:lnTo>
                    <a:pt x="892886" y="513397"/>
                  </a:lnTo>
                  <a:lnTo>
                    <a:pt x="895515" y="464667"/>
                  </a:lnTo>
                  <a:lnTo>
                    <a:pt x="895515" y="459130"/>
                  </a:lnTo>
                  <a:close/>
                </a:path>
              </a:pathLst>
            </a:custGeom>
            <a:solidFill>
              <a:srgbClr val="202E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0395" y="1902021"/>
            <a:ext cx="7581899" cy="563879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617572" y="8503587"/>
            <a:ext cx="631825" cy="429259"/>
          </a:xfrm>
          <a:custGeom>
            <a:avLst/>
            <a:gdLst/>
            <a:ahLst/>
            <a:cxnLst/>
            <a:rect l="l" t="t" r="r" b="b"/>
            <a:pathLst>
              <a:path w="631825" h="429259">
                <a:moveTo>
                  <a:pt x="388278" y="428838"/>
                </a:moveTo>
                <a:lnTo>
                  <a:pt x="371708" y="426043"/>
                </a:lnTo>
                <a:lnTo>
                  <a:pt x="358880" y="414989"/>
                </a:lnTo>
                <a:lnTo>
                  <a:pt x="353729" y="397483"/>
                </a:lnTo>
                <a:lnTo>
                  <a:pt x="353729" y="274297"/>
                </a:lnTo>
                <a:lnTo>
                  <a:pt x="30968" y="274297"/>
                </a:lnTo>
                <a:lnTo>
                  <a:pt x="18871" y="271877"/>
                </a:lnTo>
                <a:lnTo>
                  <a:pt x="9032" y="265264"/>
                </a:lnTo>
                <a:lnTo>
                  <a:pt x="2419" y="255425"/>
                </a:lnTo>
                <a:lnTo>
                  <a:pt x="0" y="243328"/>
                </a:lnTo>
                <a:lnTo>
                  <a:pt x="0" y="184832"/>
                </a:lnTo>
                <a:lnTo>
                  <a:pt x="2419" y="172735"/>
                </a:lnTo>
                <a:lnTo>
                  <a:pt x="9032" y="162896"/>
                </a:lnTo>
                <a:lnTo>
                  <a:pt x="18871" y="156283"/>
                </a:lnTo>
                <a:lnTo>
                  <a:pt x="30968" y="153864"/>
                </a:lnTo>
                <a:lnTo>
                  <a:pt x="353729" y="153864"/>
                </a:lnTo>
                <a:lnTo>
                  <a:pt x="353729" y="30678"/>
                </a:lnTo>
                <a:lnTo>
                  <a:pt x="358880" y="13570"/>
                </a:lnTo>
                <a:lnTo>
                  <a:pt x="371708" y="2720"/>
                </a:lnTo>
                <a:lnTo>
                  <a:pt x="388278" y="0"/>
                </a:lnTo>
                <a:lnTo>
                  <a:pt x="404655" y="7279"/>
                </a:lnTo>
                <a:lnTo>
                  <a:pt x="620747" y="191026"/>
                </a:lnTo>
                <a:lnTo>
                  <a:pt x="628876" y="201532"/>
                </a:lnTo>
                <a:lnTo>
                  <a:pt x="631586" y="214166"/>
                </a:lnTo>
                <a:lnTo>
                  <a:pt x="628876" y="226930"/>
                </a:lnTo>
                <a:lnTo>
                  <a:pt x="620747" y="237823"/>
                </a:lnTo>
                <a:lnTo>
                  <a:pt x="404655" y="421569"/>
                </a:lnTo>
                <a:lnTo>
                  <a:pt x="388278" y="428838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PADOOH</a:t>
            </a:r>
            <a:r>
              <a:rPr spc="195" dirty="0"/>
              <a:t> </a:t>
            </a:r>
            <a:r>
              <a:rPr dirty="0"/>
              <a:t>APP</a:t>
            </a:r>
            <a:r>
              <a:rPr spc="200" dirty="0"/>
              <a:t> </a:t>
            </a:r>
            <a:r>
              <a:rPr spc="165" dirty="0"/>
              <a:t>BÁN</a:t>
            </a:r>
            <a:r>
              <a:rPr spc="200" dirty="0"/>
              <a:t> </a:t>
            </a:r>
            <a:r>
              <a:rPr spc="265" dirty="0"/>
              <a:t>HÀNG</a:t>
            </a:r>
            <a:r>
              <a:rPr spc="200" dirty="0"/>
              <a:t> </a:t>
            </a:r>
            <a:r>
              <a:rPr dirty="0"/>
              <a:t>K</a:t>
            </a:r>
            <a:r>
              <a:rPr dirty="0">
                <a:latin typeface="Noto Sans"/>
                <a:cs typeface="Noto Sans"/>
              </a:rPr>
              <a:t>Ế</a:t>
            </a:r>
            <a:r>
              <a:rPr dirty="0"/>
              <a:t>T</a:t>
            </a:r>
            <a:r>
              <a:rPr spc="200" dirty="0"/>
              <a:t> N</a:t>
            </a:r>
            <a:r>
              <a:rPr spc="200" dirty="0">
                <a:latin typeface="Noto Sans"/>
                <a:cs typeface="Noto Sans"/>
              </a:rPr>
              <a:t>Ố</a:t>
            </a:r>
            <a:r>
              <a:rPr spc="200" dirty="0"/>
              <a:t>I </a:t>
            </a:r>
            <a:r>
              <a:rPr spc="125" dirty="0"/>
              <a:t>ĐA</a:t>
            </a:r>
            <a:r>
              <a:rPr spc="200" dirty="0"/>
              <a:t> </a:t>
            </a:r>
            <a:r>
              <a:rPr spc="65" dirty="0"/>
              <a:t>QU</a:t>
            </a:r>
            <a:r>
              <a:rPr spc="65" dirty="0">
                <a:latin typeface="Noto Sans"/>
                <a:cs typeface="Noto Sans"/>
              </a:rPr>
              <a:t>Ố</a:t>
            </a:r>
            <a:r>
              <a:rPr spc="65" dirty="0"/>
              <a:t>C</a:t>
            </a:r>
            <a:r>
              <a:rPr spc="200" dirty="0"/>
              <a:t> </a:t>
            </a:r>
            <a:r>
              <a:rPr spc="135" dirty="0"/>
              <a:t>GIA</a:t>
            </a:r>
          </a:p>
          <a:p>
            <a:pPr marL="35560" marR="913765" algn="just">
              <a:lnSpc>
                <a:spcPct val="148000"/>
              </a:lnSpc>
              <a:spcBef>
                <a:spcPts val="1710"/>
              </a:spcBef>
            </a:pP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60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23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Nam,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gia: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Nam,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Singapore,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Thái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Lan,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Indonesia,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Malaysia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vai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trò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cây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ữ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bên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liên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quan,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ng 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mà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bán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thông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spc="-6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F15929"/>
                </a:solidFill>
              </a:rPr>
              <a:t>AIG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90" dirty="0">
                <a:solidFill>
                  <a:srgbClr val="F15929"/>
                </a:solidFill>
              </a:rPr>
              <a:t>D-</a:t>
            </a:r>
            <a:r>
              <a:rPr sz="1900" dirty="0">
                <a:solidFill>
                  <a:srgbClr val="F15929"/>
                </a:solidFill>
              </a:rPr>
              <a:t>OOH</a:t>
            </a:r>
            <a:r>
              <a:rPr sz="1900" spc="50" dirty="0">
                <a:solidFill>
                  <a:srgbClr val="F15929"/>
                </a:solidFill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(Digital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80" dirty="0">
                <a:solidFill>
                  <a:srgbClr val="F15929"/>
                </a:solidFill>
              </a:rPr>
              <a:t>Out-</a:t>
            </a:r>
            <a:r>
              <a:rPr sz="1900" spc="-75" dirty="0">
                <a:solidFill>
                  <a:srgbClr val="F15929"/>
                </a:solidFill>
              </a:rPr>
              <a:t>of-Home)</a:t>
            </a:r>
            <a:r>
              <a:rPr sz="1900" spc="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cáo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AIG,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60" dirty="0">
                <a:solidFill>
                  <a:srgbClr val="204A86"/>
                </a:solidFill>
              </a:rPr>
              <a:t>ex-</a:t>
            </a:r>
            <a:r>
              <a:rPr sz="1900" spc="-75" dirty="0">
                <a:solidFill>
                  <a:srgbClr val="204A86"/>
                </a:solidFill>
              </a:rPr>
              <a:t>dooh.asiamedia.vn</a:t>
            </a:r>
            <a:r>
              <a:rPr sz="1900" b="0" spc="-75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90" dirty="0">
                <a:solidFill>
                  <a:srgbClr val="204A86"/>
                </a:solidFill>
              </a:rPr>
              <a:t>adtechasia.sg</a:t>
            </a:r>
            <a:r>
              <a:rPr sz="1900" b="0" spc="-9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Ex-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Dooh,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adtech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này,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trên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70" dirty="0">
                <a:solidFill>
                  <a:srgbClr val="000000"/>
                </a:solidFill>
              </a:rPr>
              <a:t>L</a:t>
            </a:r>
            <a:r>
              <a:rPr sz="1900" spc="-70" dirty="0">
                <a:solidFill>
                  <a:srgbClr val="000000"/>
                </a:solidFill>
                <a:latin typeface="Noto Sans"/>
                <a:cs typeface="Noto Sans"/>
              </a:rPr>
              <a:t>ợ</a:t>
            </a:r>
            <a:r>
              <a:rPr sz="1900" spc="-70" dirty="0">
                <a:solidFill>
                  <a:srgbClr val="000000"/>
                </a:solidFill>
              </a:rPr>
              <a:t>i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spc="-60" dirty="0">
                <a:solidFill>
                  <a:srgbClr val="000000"/>
                </a:solidFill>
              </a:rPr>
              <a:t>Ích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dirty="0">
                <a:solidFill>
                  <a:srgbClr val="000000"/>
                </a:solidFill>
              </a:rPr>
              <a:t>Hi</a:t>
            </a:r>
            <a:r>
              <a:rPr sz="190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dirty="0">
                <a:solidFill>
                  <a:srgbClr val="000000"/>
                </a:solidFill>
              </a:rPr>
              <a:t>u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qu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spc="-10" dirty="0">
                <a:solidFill>
                  <a:srgbClr val="000000"/>
                </a:solidFill>
              </a:rPr>
              <a:t>: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linh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18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mang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17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cao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25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n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tiêu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35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t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ngành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85" dirty="0">
                <a:solidFill>
                  <a:srgbClr val="000000"/>
                </a:solidFill>
              </a:rPr>
              <a:t>K</a:t>
            </a:r>
            <a:r>
              <a:rPr sz="1900" spc="-85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spc="-85" dirty="0">
                <a:solidFill>
                  <a:srgbClr val="000000"/>
                </a:solidFill>
              </a:rPr>
              <a:t>t</a:t>
            </a:r>
            <a:r>
              <a:rPr sz="1900" spc="-3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n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spc="-10" dirty="0">
                <a:solidFill>
                  <a:srgbClr val="000000"/>
                </a:solidFill>
              </a:rPr>
              <a:t>i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65" dirty="0">
                <a:solidFill>
                  <a:srgbClr val="000000"/>
                </a:solidFill>
              </a:rPr>
              <a:t>toàn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100" dirty="0">
                <a:solidFill>
                  <a:srgbClr val="000000"/>
                </a:solidFill>
              </a:rPr>
              <a:t>c</a:t>
            </a:r>
            <a:r>
              <a:rPr sz="1900" spc="-10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spc="-100" dirty="0">
                <a:solidFill>
                  <a:srgbClr val="000000"/>
                </a:solidFill>
              </a:rPr>
              <a:t>u:</a:t>
            </a:r>
            <a:r>
              <a:rPr sz="1900" spc="5" dirty="0">
                <a:solidFill>
                  <a:srgbClr val="000000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PADOOH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giúp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toàn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ở</a:t>
            </a:r>
            <a:r>
              <a:rPr sz="1900" b="0" spc="4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29144" y="1093285"/>
            <a:ext cx="4998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</a:t>
            </a:r>
            <a:r>
              <a:rPr dirty="0">
                <a:latin typeface="Noto Sans"/>
                <a:cs typeface="Noto Sans"/>
              </a:rPr>
              <a:t>Ạ</a:t>
            </a:r>
            <a:r>
              <a:rPr dirty="0"/>
              <a:t>NG</a:t>
            </a:r>
            <a:r>
              <a:rPr spc="-60" dirty="0"/>
              <a:t> </a:t>
            </a:r>
            <a:r>
              <a:rPr spc="-215" dirty="0"/>
              <a:t>L</a:t>
            </a:r>
            <a:r>
              <a:rPr spc="-215" dirty="0">
                <a:latin typeface="Noto Sans"/>
                <a:cs typeface="Noto Sans"/>
              </a:rPr>
              <a:t>ƯỚ</a:t>
            </a:r>
            <a:r>
              <a:rPr spc="-215" dirty="0"/>
              <a:t>I</a:t>
            </a:r>
            <a:r>
              <a:rPr spc="-35" dirty="0"/>
              <a:t> </a:t>
            </a:r>
            <a:r>
              <a:rPr spc="-120" dirty="0"/>
              <a:t>TOÀN</a:t>
            </a:r>
            <a:r>
              <a:rPr spc="-50" dirty="0"/>
              <a:t> </a:t>
            </a:r>
            <a:r>
              <a:rPr spc="-150" dirty="0"/>
              <a:t>C</a:t>
            </a:r>
            <a:r>
              <a:rPr spc="-150" dirty="0">
                <a:latin typeface="Noto Sans"/>
                <a:cs typeface="Noto Sans"/>
              </a:rPr>
              <a:t>Ầ</a:t>
            </a:r>
            <a:r>
              <a:rPr spc="-150" dirty="0"/>
              <a:t>U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24508" y="8584625"/>
            <a:ext cx="4912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50" dirty="0">
                <a:latin typeface="Arial"/>
                <a:cs typeface="Arial"/>
              </a:rPr>
              <a:t>ĐĂNG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80" dirty="0">
                <a:latin typeface="Arial"/>
                <a:cs typeface="Arial"/>
              </a:rPr>
              <a:t>KÝ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PHÁT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TRI</a:t>
            </a:r>
            <a:r>
              <a:rPr sz="2000" b="1" dirty="0">
                <a:latin typeface="Noto Sans"/>
                <a:cs typeface="Noto Sans"/>
              </a:rPr>
              <a:t>Ể</a:t>
            </a:r>
            <a:r>
              <a:rPr sz="2000" b="1" dirty="0">
                <a:latin typeface="Arial"/>
                <a:cs typeface="Arial"/>
              </a:rPr>
              <a:t>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KINH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DOANH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48526" y="9146505"/>
            <a:ext cx="858964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35880" algn="l"/>
              </a:tabLst>
            </a:pP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o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75" dirty="0">
                <a:latin typeface="Arial"/>
                <a:cs typeface="Arial"/>
              </a:rPr>
              <a:t>H</a:t>
            </a:r>
            <a:r>
              <a:rPr sz="1700" b="1" spc="75" dirty="0">
                <a:latin typeface="Noto Sans"/>
                <a:cs typeface="Noto Sans"/>
              </a:rPr>
              <a:t>ồ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dirty="0">
                <a:latin typeface="Arial"/>
                <a:cs typeface="Arial"/>
              </a:rPr>
              <a:t>S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spc="120" dirty="0">
                <a:latin typeface="Arial"/>
                <a:cs typeface="Arial"/>
              </a:rPr>
              <a:t>Đăng </a:t>
            </a:r>
            <a:r>
              <a:rPr sz="1700" b="1" spc="114" dirty="0">
                <a:latin typeface="Arial"/>
                <a:cs typeface="Arial"/>
              </a:rPr>
              <a:t>Ký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i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95" dirty="0">
                <a:latin typeface="Arial"/>
                <a:cs typeface="Arial"/>
              </a:rPr>
              <a:t>link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35" dirty="0">
                <a:latin typeface="Arial"/>
                <a:cs typeface="Arial"/>
              </a:rPr>
              <a:t>apply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45" dirty="0">
                <a:latin typeface="Arial"/>
                <a:cs typeface="Arial"/>
              </a:rPr>
              <a:t>network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-50" dirty="0">
                <a:latin typeface="Arial"/>
                <a:cs typeface="Arial"/>
              </a:rPr>
              <a:t>: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100" dirty="0">
                <a:solidFill>
                  <a:srgbClr val="F16A32"/>
                </a:solidFill>
                <a:latin typeface="Arial"/>
                <a:cs typeface="Arial"/>
              </a:rPr>
              <a:t>padoooh.global.asiamedia.vn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7607990"/>
              <a:ext cx="10706735" cy="2679065"/>
            </a:xfrm>
            <a:custGeom>
              <a:avLst/>
              <a:gdLst/>
              <a:ahLst/>
              <a:cxnLst/>
              <a:rect l="l" t="t" r="r" b="b"/>
              <a:pathLst>
                <a:path w="10706735" h="2679065">
                  <a:moveTo>
                    <a:pt x="10036820" y="2678948"/>
                  </a:moveTo>
                  <a:lnTo>
                    <a:pt x="0" y="2678948"/>
                  </a:lnTo>
                  <a:lnTo>
                    <a:pt x="0" y="0"/>
                  </a:lnTo>
                  <a:lnTo>
                    <a:pt x="10706557" y="0"/>
                  </a:lnTo>
                  <a:lnTo>
                    <a:pt x="10036820" y="26789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3774" y="0"/>
              <a:ext cx="8234225" cy="102823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736911" y="2811780"/>
              <a:ext cx="2531110" cy="7472045"/>
            </a:xfrm>
            <a:custGeom>
              <a:avLst/>
              <a:gdLst/>
              <a:ahLst/>
              <a:cxnLst/>
              <a:rect l="l" t="t" r="r" b="b"/>
              <a:pathLst>
                <a:path w="2531109" h="7472045">
                  <a:moveTo>
                    <a:pt x="662940" y="7471502"/>
                  </a:moveTo>
                  <a:lnTo>
                    <a:pt x="0" y="7471502"/>
                  </a:lnTo>
                  <a:lnTo>
                    <a:pt x="1867890" y="0"/>
                  </a:lnTo>
                  <a:lnTo>
                    <a:pt x="2530815" y="0"/>
                  </a:lnTo>
                  <a:lnTo>
                    <a:pt x="662940" y="74715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67743" y="0"/>
              <a:ext cx="5307330" cy="2811780"/>
            </a:xfrm>
            <a:custGeom>
              <a:avLst/>
              <a:gdLst/>
              <a:ahLst/>
              <a:cxnLst/>
              <a:rect l="l" t="t" r="r" b="b"/>
              <a:pathLst>
                <a:path w="5307329" h="2811780">
                  <a:moveTo>
                    <a:pt x="4603790" y="2811776"/>
                  </a:moveTo>
                  <a:lnTo>
                    <a:pt x="0" y="2811776"/>
                  </a:lnTo>
                  <a:lnTo>
                    <a:pt x="702928" y="0"/>
                  </a:lnTo>
                  <a:lnTo>
                    <a:pt x="5306749" y="0"/>
                  </a:lnTo>
                  <a:lnTo>
                    <a:pt x="4603790" y="28117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21993" y="660920"/>
              <a:ext cx="5610860" cy="1490345"/>
            </a:xfrm>
            <a:custGeom>
              <a:avLst/>
              <a:gdLst/>
              <a:ahLst/>
              <a:cxnLst/>
              <a:rect l="l" t="t" r="r" b="b"/>
              <a:pathLst>
                <a:path w="5610859" h="1490345">
                  <a:moveTo>
                    <a:pt x="5238383" y="1489898"/>
                  </a:moveTo>
                  <a:lnTo>
                    <a:pt x="0" y="1489898"/>
                  </a:lnTo>
                  <a:lnTo>
                    <a:pt x="372526" y="0"/>
                  </a:lnTo>
                  <a:lnTo>
                    <a:pt x="5610571" y="0"/>
                  </a:lnTo>
                  <a:lnTo>
                    <a:pt x="5610571" y="989"/>
                  </a:lnTo>
                  <a:lnTo>
                    <a:pt x="5238383" y="148989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082" y="828193"/>
              <a:ext cx="1981199" cy="1981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8271708"/>
              <a:ext cx="76200" cy="76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9300408"/>
              <a:ext cx="76200" cy="76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100" y="9986208"/>
              <a:ext cx="76200" cy="7620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99029" y="2999107"/>
            <a:ext cx="4252595" cy="321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970"/>
              </a:lnSpc>
              <a:spcBef>
                <a:spcPts val="100"/>
              </a:spcBef>
            </a:pPr>
            <a:r>
              <a:rPr sz="10000" b="0" spc="-125" dirty="0">
                <a:solidFill>
                  <a:srgbClr val="000000"/>
                </a:solidFill>
                <a:latin typeface="Arial"/>
                <a:cs typeface="Arial"/>
              </a:rPr>
              <a:t>THANK</a:t>
            </a:r>
            <a:endParaRPr sz="10000">
              <a:latin typeface="Arial"/>
              <a:cs typeface="Arial"/>
            </a:endParaRPr>
          </a:p>
          <a:p>
            <a:pPr marL="240029">
              <a:lnSpc>
                <a:spcPts val="13169"/>
              </a:lnSpc>
            </a:pPr>
            <a:r>
              <a:rPr sz="11000" spc="2160" dirty="0">
                <a:solidFill>
                  <a:srgbClr val="D03303"/>
                </a:solidFill>
                <a:latin typeface="Liberation Sans Narrow"/>
                <a:cs typeface="Liberation Sans Narrow"/>
              </a:rPr>
              <a:t>YOU</a:t>
            </a:r>
            <a:endParaRPr sz="11000">
              <a:latin typeface="Liberation Sans Narrow"/>
              <a:cs typeface="Liberation Sans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175" y="7738371"/>
            <a:ext cx="4321175" cy="243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0"/>
              </a:lnSpc>
              <a:spcBef>
                <a:spcPts val="100"/>
              </a:spcBef>
            </a:pPr>
            <a:r>
              <a:rPr sz="2300" b="1" spc="-190" dirty="0">
                <a:latin typeface="Arial"/>
                <a:cs typeface="Arial"/>
              </a:rPr>
              <a:t>ADVERTISING</a:t>
            </a:r>
            <a:r>
              <a:rPr sz="2300" b="1" spc="65" dirty="0">
                <a:latin typeface="Arial"/>
                <a:cs typeface="Arial"/>
              </a:rPr>
              <a:t> </a:t>
            </a:r>
            <a:r>
              <a:rPr sz="2300" b="1" spc="-280" dirty="0">
                <a:latin typeface="Arial"/>
                <a:cs typeface="Arial"/>
              </a:rPr>
              <a:t>ECOSYSTEM</a:t>
            </a:r>
            <a:endParaRPr sz="2300">
              <a:latin typeface="Arial"/>
              <a:cs typeface="Arial"/>
            </a:endParaRPr>
          </a:p>
          <a:p>
            <a:pPr marL="12700" marR="598805" indent="495934">
              <a:lnSpc>
                <a:spcPts val="2700"/>
              </a:lnSpc>
              <a:spcBef>
                <a:spcPts val="110"/>
              </a:spcBef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https://aig.asiamedia.vn </a:t>
            </a:r>
            <a:r>
              <a:rPr sz="2300" b="1" spc="-50" dirty="0">
                <a:latin typeface="Arial"/>
                <a:cs typeface="Arial"/>
              </a:rPr>
              <a:t>DOOH</a:t>
            </a:r>
            <a:r>
              <a:rPr sz="2300" b="1" spc="-75" dirty="0">
                <a:latin typeface="Arial"/>
                <a:cs typeface="Arial"/>
              </a:rPr>
              <a:t> </a:t>
            </a:r>
            <a:r>
              <a:rPr sz="2300" b="1" spc="-225" dirty="0">
                <a:latin typeface="Arial"/>
                <a:cs typeface="Arial"/>
              </a:rPr>
              <a:t>E-</a:t>
            </a:r>
            <a:r>
              <a:rPr sz="2300" b="1" spc="-110" dirty="0">
                <a:latin typeface="Arial"/>
                <a:cs typeface="Arial"/>
              </a:rPr>
              <a:t>COMMERCIAL </a:t>
            </a:r>
            <a:r>
              <a:rPr sz="2300" b="1" spc="-285" dirty="0">
                <a:latin typeface="Arial"/>
                <a:cs typeface="Arial"/>
              </a:rPr>
              <a:t>RENTAL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spc="-40" dirty="0">
                <a:latin typeface="Arial"/>
                <a:cs typeface="Arial"/>
              </a:rPr>
              <a:t>LOCATION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590"/>
              </a:lnSpc>
            </a:pPr>
            <a:r>
              <a:rPr sz="2300" i="1" dirty="0">
                <a:solidFill>
                  <a:srgbClr val="204A86"/>
                </a:solidFill>
                <a:latin typeface="Arial"/>
                <a:cs typeface="Arial"/>
              </a:rPr>
              <a:t>https://ex-</a:t>
            </a: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dooh.asiamedia.vn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2700"/>
              </a:lnSpc>
            </a:pPr>
            <a:r>
              <a:rPr sz="2300" b="1" spc="-85" dirty="0">
                <a:latin typeface="Arial"/>
                <a:cs typeface="Arial"/>
              </a:rPr>
              <a:t>EQUIPMENT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730"/>
              </a:lnSpc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https://adtechasia.sg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1295</Words>
  <Application>Microsoft Office PowerPoint</Application>
  <PresentationFormat>Custom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Liberation Sans Narrow</vt:lpstr>
      <vt:lpstr>Montserrat</vt:lpstr>
      <vt:lpstr>Noto Sans</vt:lpstr>
      <vt:lpstr>Times New Roman</vt:lpstr>
      <vt:lpstr>Verdana</vt:lpstr>
      <vt:lpstr>Office Theme</vt:lpstr>
      <vt:lpstr>PRODUCT PROFILE POLICY - VOUCHER</vt:lpstr>
      <vt:lpstr>HỒ SƠ SẢN PHẨM</vt:lpstr>
      <vt:lpstr>LÝ DO NÊN BOOKING D-OOH</vt:lpstr>
      <vt:lpstr>THỂ Lfi THAM GIA NHẬN VOUCHER</vt:lpstr>
      <vt:lpstr>POLICY - VOUCHER 2024</vt:lpstr>
      <vt:lpstr>MARKETING STRATEGYS</vt:lpstr>
      <vt:lpstr>TRAFFIC 4E</vt:lpstr>
      <vt:lpstr>MẠNG LƯỚI TOÀN CẦU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NGUYEN VAN LINH DA NANG</dc:title>
  <dc:creator>Lê Hiền Hảo</dc:creator>
  <cp:keywords>DAGH6BL66Kk,BAFwXzxEeJA</cp:keywords>
  <cp:lastModifiedBy>Admin</cp:lastModifiedBy>
  <cp:revision>5</cp:revision>
  <dcterms:created xsi:type="dcterms:W3CDTF">2024-10-24T06:38:14Z</dcterms:created>
  <dcterms:modified xsi:type="dcterms:W3CDTF">2024-11-11T04:06:26Z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2024-10-24T00:00:00Z</vt:filetime>
  </property>
  <property fmtid="{D5CDD505-2E9C-101B-9397-08002B2CF9AE}" pid="3" name="Creator">
    <vt:lpwstr>Canva</vt:lpwstr>
  </property>
  <property fmtid="{D5CDD505-2E9C-101B-9397-08002B2CF9AE}" pid="4" name="LastSaved">
    <vt:filetime>2024-10-24T00:00:00Z</vt:filetime>
  </property>
  <property fmtid="{D5CDD505-2E9C-101B-9397-08002B2CF9AE}" pid="5" name="Producer">
    <vt:lpwstr>3-Heights(TM) PDF Security Shell 4.8.25.2 (http://www.pdf-tools.com)</vt:lpwstr>
  </property>
</Properties>
</file>