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2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9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6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9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0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1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4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3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3239A-8B77-4118-A461-4108877069D4}" type="datetimeFigureOut">
              <a:rPr lang="en-US" smtClean="0"/>
              <a:t>19/3/2025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80771" y="177225"/>
            <a:ext cx="6141156" cy="40132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BA </a:t>
            </a:r>
            <a:endParaRPr lang="en-US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ẤP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BẮC - TẾT MẬU THÂN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-251626" y="1226821"/>
            <a:ext cx="4770513" cy="2541708"/>
            <a:chOff x="4594578" y="1263319"/>
            <a:chExt cx="7597422" cy="486238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6" t="10983" r="23655"/>
            <a:stretch/>
          </p:blipFill>
          <p:spPr bwMode="auto">
            <a:xfrm>
              <a:off x="4594578" y="1263319"/>
              <a:ext cx="7597422" cy="48623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Down Arrow 12"/>
            <p:cNvSpPr/>
            <p:nvPr/>
          </p:nvSpPr>
          <p:spPr>
            <a:xfrm>
              <a:off x="8229601" y="1810282"/>
              <a:ext cx="163688" cy="34589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4"/>
          <a:stretch/>
        </p:blipFill>
        <p:spPr bwMode="auto">
          <a:xfrm>
            <a:off x="4616861" y="1226821"/>
            <a:ext cx="4527139" cy="2569710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7" y="3768529"/>
            <a:ext cx="4770513" cy="224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648259" y="3909989"/>
            <a:ext cx="462432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vực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vi-VN" sz="900" dirty="0">
                <a:latin typeface="Arial" panose="020B0604020202020204" pitchFamily="34" charset="0"/>
                <a:cs typeface="Arial" panose="020B0604020202020204" pitchFamily="34" charset="0"/>
              </a:rPr>
              <a:t>ay giao lộ Nguyễn Thị Thập – Nguyễn Công Bình và Lê Văn Phẩm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ngay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trục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độc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ngay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siêu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Go!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Mỹ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Tho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đông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đúc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lưu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dồi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dào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tấp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nập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đêm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119063" lvl="2" indent="-119063" algn="just">
              <a:lnSpc>
                <a:spcPct val="150000"/>
              </a:lnSpc>
              <a:defRPr/>
            </a:pPr>
            <a:r>
              <a:rPr lang="vi-VN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- Tầm nhìn: &gt;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vi-VN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00m, Mật độ: 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&gt; 70,000 </a:t>
            </a:r>
            <a:r>
              <a:rPr lang="vi-VN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người/ ngày, đêm </a:t>
            </a:r>
            <a:endParaRPr lang="en-US" sz="900" dirty="0">
              <a:ln w="11430"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Kiểu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dáng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kích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thước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Pano áp tường, chất liệu sắt mặt bảng, kết cấu các loại sắt khác nhau...</a:t>
            </a:r>
            <a:endParaRPr lang="en-US" sz="900" dirty="0">
              <a:ln w="11430"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Kích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thước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17m (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ngang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x 8m (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x 1 </a:t>
            </a:r>
            <a:r>
              <a:rPr lang="en-US" sz="900" b="1" dirty="0" err="1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900" b="1" dirty="0">
                <a:ln w="11430"/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136m2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: 11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bóng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led Philip 100W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900" dirty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4h/</a:t>
            </a:r>
            <a:r>
              <a:rPr lang="en-US" sz="900" dirty="0" err="1" smtClean="0">
                <a:ln w="11430"/>
                <a:latin typeface="Arial" panose="020B0604020202020204" pitchFamily="34" charset="0"/>
                <a:cs typeface="Arial" panose="020B0604020202020204" pitchFamily="34" charset="0"/>
              </a:rPr>
              <a:t>đêm</a:t>
            </a:r>
            <a:endParaRPr lang="en-US" sz="900" dirty="0">
              <a:ln w="11430"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769"/>
            <a:ext cx="9144000" cy="63304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77657" y="426188"/>
            <a:ext cx="5860473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BA </a:t>
            </a:r>
            <a:endParaRPr lang="en-US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LÝ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THƯỜNG KIỆT - ẤP BẮC</a:t>
            </a:r>
          </a:p>
        </p:txBody>
      </p:sp>
      <p:pic>
        <p:nvPicPr>
          <p:cNvPr id="13" name="Picture 2" descr="D:\Thanh Yang ne\Picture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6"/>
          <a:stretch/>
        </p:blipFill>
        <p:spPr bwMode="auto">
          <a:xfrm>
            <a:off x="53555" y="1350609"/>
            <a:ext cx="4432384" cy="221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namlongadv.synology.me:7070/management/resources/images?url=/volume1/Tomcat8Server/apache-tomcat-8.0.47/temp/z5716855689906_e40dae6d042d29c3805399c89896d0e8-1723430558902N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6" r="1355" b="9399"/>
          <a:stretch/>
        </p:blipFill>
        <p:spPr bwMode="auto">
          <a:xfrm>
            <a:off x="4572000" y="1366236"/>
            <a:ext cx="4366130" cy="2195279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namlongadv.synology.me:7070/management/resources/images?url=/volume1/Tomcat8Server/apache-tomcat-8.0.47/temp/a33-1710141305333m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" y="3583185"/>
            <a:ext cx="4432384" cy="217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72000" y="3583185"/>
            <a:ext cx="4572000" cy="252246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189,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500m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7.1mH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8.5mW x 2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250.000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bạt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 100W/ 1 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50000"/>
              </a:lnSpc>
              <a:spcBef>
                <a:spcPts val="600"/>
              </a:spcBef>
            </a:pPr>
            <a:r>
              <a:rPr lang="en-US" sz="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ấn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VAT</a:t>
            </a:r>
            <a:r>
              <a:rPr lang="en-US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43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77473" y="272719"/>
            <a:ext cx="5895109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CÔNG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VIÊN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TẾT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MẬU THÂN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4" b="4924"/>
          <a:stretch/>
        </p:blipFill>
        <p:spPr bwMode="auto">
          <a:xfrm>
            <a:off x="-251628" y="1101683"/>
            <a:ext cx="4770513" cy="266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4572000" y="1101683"/>
            <a:ext cx="4700582" cy="2666846"/>
            <a:chOff x="4287387" y="684518"/>
            <a:chExt cx="8091096" cy="5079384"/>
          </a:xfrm>
        </p:grpSpPr>
        <p:pic>
          <p:nvPicPr>
            <p:cNvPr id="20" name="Picture 2" descr="http://namlongadv.synology.me:7070/management/resources/images?url=/volume1/Tomcat8Server/apache-tomcat-8.0.47/temp/z5716858456688_9515be75c8a3b606b98c5b9fcbee5896-1723430461318N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9" b="10678"/>
            <a:stretch/>
          </p:blipFill>
          <p:spPr bwMode="auto">
            <a:xfrm>
              <a:off x="4287387" y="684518"/>
              <a:ext cx="8091096" cy="507938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Down Arrow 20"/>
            <p:cNvSpPr/>
            <p:nvPr/>
          </p:nvSpPr>
          <p:spPr>
            <a:xfrm>
              <a:off x="7755467" y="1648178"/>
              <a:ext cx="316089" cy="3048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</a:endParaRPr>
            </a:p>
          </p:txBody>
        </p:sp>
      </p:grpSp>
      <p:pic>
        <p:nvPicPr>
          <p:cNvPr id="22" name="Picture 2" descr="screenshot_1721099144-1721099152544m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3768529"/>
            <a:ext cx="4647469" cy="222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625992" y="3952955"/>
            <a:ext cx="4518008" cy="239251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(150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 TP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800m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6mH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16mW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00.000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100w</a:t>
            </a:r>
            <a:r>
              <a:rPr lang="vi-V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 sáng 4h/ngày từ </a:t>
            </a:r>
            <a:r>
              <a:rPr lang="vi-VN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18h-22h</a:t>
            </a:r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8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32838" y="262401"/>
            <a:ext cx="5911162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TƯ NGUYỄN THỊ THẬP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LÊ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VĂN PHẨM</a:t>
            </a:r>
          </a:p>
        </p:txBody>
      </p:sp>
      <p:pic>
        <p:nvPicPr>
          <p:cNvPr id="18" name="Picture 2" descr="D:\Thanh Yang ne\Picture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1"/>
          <a:stretch/>
        </p:blipFill>
        <p:spPr bwMode="auto">
          <a:xfrm>
            <a:off x="-251628" y="1235553"/>
            <a:ext cx="4770513" cy="2532975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Thanh Yang ne\Untitled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9"/>
          <a:stretch/>
        </p:blipFill>
        <p:spPr bwMode="auto">
          <a:xfrm>
            <a:off x="4648257" y="1235553"/>
            <a:ext cx="4764684" cy="253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3768527"/>
            <a:ext cx="4770514" cy="228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639600" y="3918838"/>
            <a:ext cx="4764685" cy="238104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200B,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Thập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800m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6mH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15mW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300.000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100W</a:t>
            </a:r>
            <a:r>
              <a:rPr lang="vi-V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 sáng 4h/ngày từ </a:t>
            </a:r>
            <a:r>
              <a:rPr lang="vi-VN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18h-22h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18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34280" y="296437"/>
            <a:ext cx="5903687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TƯ ẤP BẮC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NGUYỄN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 THẬP</a:t>
            </a:r>
          </a:p>
        </p:txBody>
      </p:sp>
      <p:pic>
        <p:nvPicPr>
          <p:cNvPr id="9" name="Picture 2" descr="D:\Thanh Yang ne\Untitled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1235553"/>
            <a:ext cx="4770514" cy="2532974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Thanh Yang ne\Untitled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35553"/>
            <a:ext cx="4477407" cy="253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3768527"/>
            <a:ext cx="4770514" cy="219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48256" y="3862229"/>
            <a:ext cx="3759200" cy="200417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47,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ắc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TP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500m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8mH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5mW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250.000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vi-V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 sáng 4h/ngày từ </a:t>
            </a:r>
            <a:r>
              <a:rPr lang="vi-VN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18h-22h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79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278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7</cp:revision>
  <dcterms:created xsi:type="dcterms:W3CDTF">2025-02-28T02:49:39Z</dcterms:created>
  <dcterms:modified xsi:type="dcterms:W3CDTF">2025-03-19T09:14:46Z</dcterms:modified>
</cp:coreProperties>
</file>