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6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97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03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1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4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3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3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3239A-8B77-4118-A461-4108877069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F3890-93A0-43B3-8C02-14D6A7B80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0"/>
            <a:ext cx="9906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34280" y="296437"/>
            <a:ext cx="5903687" cy="381000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NGÃ TƯ ẤP BẮC – NGUYỄN THỊ THẬP</a:t>
            </a:r>
          </a:p>
        </p:txBody>
      </p:sp>
      <p:pic>
        <p:nvPicPr>
          <p:cNvPr id="9" name="Picture 2" descr="D:\Thanh Yang ne\Untitled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9" y="1235553"/>
            <a:ext cx="4770514" cy="2532974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Thanh Yang ne\Untitled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35553"/>
            <a:ext cx="4477407" cy="253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629" y="3768527"/>
            <a:ext cx="4770514" cy="219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48256" y="3862229"/>
            <a:ext cx="3759200" cy="200417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rtlCol="0" anchor="t"/>
          <a:lstStyle/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47,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Ấp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vi-V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ắc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 TP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500m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8mH x 5mW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250.000 (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bạt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hiflex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720 DPI</a:t>
            </a:r>
          </a:p>
          <a:p>
            <a:pPr marL="381000" lvl="0" indent="-254000" algn="just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4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vi-V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 sáng 4h/ngày từ 18h-22h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791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82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8</cp:revision>
  <dcterms:created xsi:type="dcterms:W3CDTF">2025-02-28T02:49:39Z</dcterms:created>
  <dcterms:modified xsi:type="dcterms:W3CDTF">2025-03-20T06:05:37Z</dcterms:modified>
</cp:coreProperties>
</file>