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6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7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97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03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19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4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3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3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9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0"/>
            <a:ext cx="9906000" cy="685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77473" y="272719"/>
            <a:ext cx="5895109" cy="381000"/>
          </a:xfrm>
          <a:prstGeom prst="rect">
            <a:avLst/>
          </a:prstGeom>
        </p:spPr>
        <p:txBody>
          <a:bodyPr rtlCol="0" anchor="t">
            <a:no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CÔNG VIÊN TẾT MẬU THÂN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4" b="4924"/>
          <a:stretch/>
        </p:blipFill>
        <p:spPr bwMode="auto">
          <a:xfrm>
            <a:off x="-251628" y="1101683"/>
            <a:ext cx="4770513" cy="266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4572000" y="1101683"/>
            <a:ext cx="4700582" cy="2666846"/>
            <a:chOff x="4287387" y="684518"/>
            <a:chExt cx="8091096" cy="5079384"/>
          </a:xfrm>
        </p:grpSpPr>
        <p:pic>
          <p:nvPicPr>
            <p:cNvPr id="20" name="Picture 2" descr="http://namlongadv.synology.me:7070/management/resources/images?url=/volume1/Tomcat8Server/apache-tomcat-8.0.47/temp/z5716858456688_9515be75c8a3b606b98c5b9fcbee5896-1723430461318NL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19" b="10678"/>
            <a:stretch/>
          </p:blipFill>
          <p:spPr bwMode="auto">
            <a:xfrm>
              <a:off x="4287387" y="684518"/>
              <a:ext cx="8091096" cy="5079384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lgDash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Down Arrow 20"/>
            <p:cNvSpPr/>
            <p:nvPr/>
          </p:nvSpPr>
          <p:spPr>
            <a:xfrm>
              <a:off x="7755467" y="1648178"/>
              <a:ext cx="316089" cy="3048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</a:endParaRPr>
            </a:p>
          </p:txBody>
        </p:sp>
      </p:grpSp>
      <p:pic>
        <p:nvPicPr>
          <p:cNvPr id="22" name="Picture 2" descr="screenshot_1721099144-1721099152544ma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629" y="3768529"/>
            <a:ext cx="4647469" cy="222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625992" y="3952955"/>
            <a:ext cx="4518008" cy="239251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rtlCol="0" anchor="t"/>
          <a:lstStyle/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(150),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 TP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800m</a:t>
            </a: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6mH x 16mW</a:t>
            </a: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00.000 (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hiflex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720 DPI</a:t>
            </a:r>
          </a:p>
          <a:p>
            <a:pPr marL="38100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led 100w</a:t>
            </a:r>
            <a:r>
              <a:rPr lang="vi-V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 sáng 4h/ngày từ 18h-22h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86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84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8</cp:revision>
  <dcterms:created xsi:type="dcterms:W3CDTF">2025-02-28T02:49:39Z</dcterms:created>
  <dcterms:modified xsi:type="dcterms:W3CDTF">2025-03-20T05:27:56Z</dcterms:modified>
</cp:coreProperties>
</file>