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59" r:id="rId4"/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5BA323F-56C5-423A-A7E9-43F4A4E97990}" type="datetimeFigureOut">
              <a:rPr lang="en-US" smtClean="0"/>
              <a:t>18/8/2023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40F622F-9765-412F-AF3B-E0556AE035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20072" y="4221088"/>
            <a:ext cx="6838528" cy="662230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v"/>
            </a:pPr>
            <a:r>
              <a:rPr lang="en-US" sz="1800" dirty="0" err="1" smtClean="0"/>
              <a:t>Nhân</a:t>
            </a:r>
            <a:r>
              <a:rPr lang="en-US" sz="1800" dirty="0" smtClean="0"/>
              <a:t> </a:t>
            </a:r>
            <a:r>
              <a:rPr lang="en-US" sz="1800" dirty="0" err="1" smtClean="0"/>
              <a:t>viên</a:t>
            </a:r>
            <a:r>
              <a:rPr lang="en-US" sz="1800" dirty="0" smtClean="0"/>
              <a:t> : </a:t>
            </a:r>
            <a:r>
              <a:rPr lang="en-US" sz="1800" dirty="0" err="1" smtClean="0"/>
              <a:t>Ms</a:t>
            </a:r>
            <a:r>
              <a:rPr lang="en-US" sz="1800" dirty="0" smtClean="0"/>
              <a:t> </a:t>
            </a:r>
            <a:r>
              <a:rPr lang="en-US" sz="1800" dirty="0" err="1" smtClean="0"/>
              <a:t>Hảo</a:t>
            </a:r>
            <a:r>
              <a:rPr lang="en-US" sz="1800" dirty="0" smtClean="0"/>
              <a:t> 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sz="1800" dirty="0" smtClean="0"/>
              <a:t>Phone : 0973.720.072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US" sz="1800" dirty="0" smtClean="0"/>
              <a:t>Mail : Haohien@asiamdia.vn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8640"/>
            <a:ext cx="1639242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202" y="566124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CÔNG TY TNHH TẬP ĐOÀN ĐẦU TƯ CHÂU Á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Trụ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chính</a:t>
            </a:r>
            <a:r>
              <a:rPr lang="en-US" dirty="0" smtClean="0"/>
              <a:t> : 82 </a:t>
            </a:r>
            <a:r>
              <a:rPr lang="en-US" dirty="0" err="1" smtClean="0"/>
              <a:t>Bùi</a:t>
            </a:r>
            <a:r>
              <a:rPr lang="en-US" dirty="0" smtClean="0"/>
              <a:t> </a:t>
            </a:r>
            <a:r>
              <a:rPr lang="en-US" dirty="0" err="1" smtClean="0"/>
              <a:t>Thị</a:t>
            </a:r>
            <a:r>
              <a:rPr lang="en-US" dirty="0" smtClean="0"/>
              <a:t> </a:t>
            </a:r>
            <a:r>
              <a:rPr lang="en-US" dirty="0" err="1" smtClean="0"/>
              <a:t>Xuân</a:t>
            </a:r>
            <a:r>
              <a:rPr lang="en-US" dirty="0" smtClean="0"/>
              <a:t> , P </a:t>
            </a:r>
            <a:r>
              <a:rPr lang="en-US" dirty="0" err="1" smtClean="0"/>
              <a:t>Lê</a:t>
            </a:r>
            <a:r>
              <a:rPr lang="en-US" dirty="0" smtClean="0"/>
              <a:t> </a:t>
            </a:r>
            <a:r>
              <a:rPr lang="en-US" dirty="0" err="1" smtClean="0"/>
              <a:t>Hồng</a:t>
            </a:r>
            <a:r>
              <a:rPr lang="en-US" dirty="0" smtClean="0"/>
              <a:t> </a:t>
            </a:r>
            <a:r>
              <a:rPr lang="en-US" dirty="0" err="1" smtClean="0"/>
              <a:t>Phong</a:t>
            </a:r>
            <a:r>
              <a:rPr lang="en-US" dirty="0" smtClean="0"/>
              <a:t> , </a:t>
            </a:r>
            <a:r>
              <a:rPr lang="en-US" dirty="0" err="1" smtClean="0"/>
              <a:t>Quy</a:t>
            </a:r>
            <a:r>
              <a:rPr lang="en-US" dirty="0" smtClean="0"/>
              <a:t> </a:t>
            </a:r>
            <a:r>
              <a:rPr lang="en-US" dirty="0" err="1" smtClean="0"/>
              <a:t>Nhơn</a:t>
            </a:r>
            <a:r>
              <a:rPr lang="en-US" dirty="0" smtClean="0"/>
              <a:t>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Văn</a:t>
            </a:r>
            <a:r>
              <a:rPr lang="en-US" dirty="0" smtClean="0"/>
              <a:t> </a:t>
            </a:r>
            <a:r>
              <a:rPr lang="en-US" dirty="0" err="1" smtClean="0"/>
              <a:t>phòng</a:t>
            </a:r>
            <a:r>
              <a:rPr lang="en-US" dirty="0" smtClean="0"/>
              <a:t> </a:t>
            </a:r>
            <a:r>
              <a:rPr lang="en-US" dirty="0" err="1" smtClean="0"/>
              <a:t>đại</a:t>
            </a:r>
            <a:r>
              <a:rPr lang="en-US" dirty="0" smtClean="0"/>
              <a:t> </a:t>
            </a:r>
            <a:r>
              <a:rPr lang="en-US" dirty="0" err="1" smtClean="0"/>
              <a:t>diện</a:t>
            </a:r>
            <a:r>
              <a:rPr lang="en-US" dirty="0" smtClean="0"/>
              <a:t> : 223 </a:t>
            </a:r>
            <a:r>
              <a:rPr lang="en-US" dirty="0" err="1" smtClean="0"/>
              <a:t>Hoàng</a:t>
            </a:r>
            <a:r>
              <a:rPr lang="en-US" dirty="0" smtClean="0"/>
              <a:t> </a:t>
            </a:r>
            <a:r>
              <a:rPr lang="en-US" dirty="0" err="1" smtClean="0"/>
              <a:t>Văn</a:t>
            </a:r>
            <a:r>
              <a:rPr lang="en-US" dirty="0" smtClean="0"/>
              <a:t> </a:t>
            </a:r>
            <a:r>
              <a:rPr lang="en-US" dirty="0" err="1" smtClean="0"/>
              <a:t>Thụ</a:t>
            </a:r>
            <a:r>
              <a:rPr lang="en-US" dirty="0" smtClean="0"/>
              <a:t> , </a:t>
            </a:r>
            <a:r>
              <a:rPr lang="en-US" dirty="0" err="1" smtClean="0"/>
              <a:t>Phú</a:t>
            </a:r>
            <a:r>
              <a:rPr lang="en-US" dirty="0" smtClean="0"/>
              <a:t> </a:t>
            </a:r>
            <a:r>
              <a:rPr lang="en-US" dirty="0" err="1" smtClean="0"/>
              <a:t>Nhuận</a:t>
            </a:r>
            <a:r>
              <a:rPr lang="en-US" dirty="0" smtClean="0"/>
              <a:t> , HCM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9959" y="2447128"/>
            <a:ext cx="85231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OUTDOOR 3D TẠI NGÃ 4 ĐƯỜNG NGỌC HÂN CÔNG CHÚA &amp; XUÂN DIỆU, P. TRẦN PHÚ, TP. QUY NHƠN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3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361167"/>
              </p:ext>
            </p:extLst>
          </p:nvPr>
        </p:nvGraphicFramePr>
        <p:xfrm>
          <a:off x="302527" y="1268760"/>
          <a:ext cx="8568952" cy="4565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2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3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1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MÔ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TẢ VỊ TRÍ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ĐẶC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ĐIỂM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TRANFIC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7376"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Tên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: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Pano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màn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hình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led 2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mặt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tại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Xuân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Diệu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tp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Quy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Nhơn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Kích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thước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: 10 x 5 = 50m2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Số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mặt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: 02 </a:t>
                      </a:r>
                      <a:r>
                        <a:rPr kumimoji="0" 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mặt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indent="0" algn="just">
                        <a:buFont typeface="Arial" pitchFamily="34" charset="0"/>
                        <a:buNone/>
                      </a:pP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None/>
                        <a:tabLst>
                          <a:tab pos="457200" algn="l"/>
                        </a:tabLst>
                      </a:pPr>
                      <a:r>
                        <a:rPr lang="en-US" sz="160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Xuân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Diệu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có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những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lợi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thế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truyền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thông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quảng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cáo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màn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hình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Led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hiệu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quả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vì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là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tuyến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huyết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mạch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khu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ăn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chơi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bậc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nhất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Quy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Nhơn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như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sau</a:t>
                      </a:r>
                      <a:r>
                        <a:rPr lang="en-US" sz="1600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: </a:t>
                      </a:r>
                      <a:endParaRPr lang="en-US" sz="160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Char char="§"/>
                        <a:tabLst>
                          <a:tab pos="457200" algn="l"/>
                        </a:tabLst>
                      </a:pPr>
                      <a:r>
                        <a:rPr lang="en-US" sz="16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dãy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nhà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hàng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khách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sạn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lớn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trải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dài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khắp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tuyến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Char char="§"/>
                        <a:tabLst>
                          <a:tab pos="457200" algn="l"/>
                        </a:tabLst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Bãi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biển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bên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cạnh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con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luôn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nhộn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nhịp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cảnh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mọi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người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tắm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biển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vui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chơi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thư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giản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ngắm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biển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Char char="§"/>
                        <a:tabLst>
                          <a:tab pos="457200" algn="l"/>
                        </a:tabLst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Nằm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ngay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khuân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viên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công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viên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bãi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biễn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Char char="§"/>
                        <a:tabLst>
                          <a:tab pos="457200" algn="l"/>
                        </a:tabLst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Gần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quảng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trường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lớn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Char char="§"/>
                        <a:tabLst>
                          <a:tab pos="457200" algn="l"/>
                        </a:tabLst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sự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kiến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lớn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của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thành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Phố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cũng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được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diễn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tại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đây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Wingdings" pitchFamily="2" charset="2"/>
                        <a:buChar char="§"/>
                        <a:tabLst>
                          <a:tab pos="457200" algn="l"/>
                        </a:tabLst>
                      </a:pP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doanh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nghiệp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trường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học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cũng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được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tạo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lạc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tại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con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này</a:t>
                      </a:r>
                      <a:endParaRPr lang="en-US" sz="1600" noProof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Sáng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: 300.000</a:t>
                      </a:r>
                    </a:p>
                    <a:p>
                      <a:pPr algn="just"/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Tối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:  500.000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48316" y="260648"/>
            <a:ext cx="8523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OUTDOOR 3D TẠI NGÃ 4 ĐƯỜNG NGỌC HÂN CÔNG CHÚA &amp; XUÂN DIỆU, P. TRẦN PHÚ, TP. QUY NHƠN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83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44" y="151396"/>
            <a:ext cx="8742422" cy="1012024"/>
          </a:xfrm>
          <a:prstGeom prst="rect">
            <a:avLst/>
          </a:prstGeom>
        </p:spPr>
      </p:pic>
      <p:pic>
        <p:nvPicPr>
          <p:cNvPr id="7" name="Picture 2" descr="https://ex-dooh.asiamedia.vn/wp-content/uploads/2021/12/1920x1080-so5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45"/>
          <a:stretch/>
        </p:blipFill>
        <p:spPr bwMode="auto">
          <a:xfrm>
            <a:off x="224944" y="3740881"/>
            <a:ext cx="4020683" cy="211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80"/>
          <a:stretch/>
        </p:blipFill>
        <p:spPr bwMode="auto">
          <a:xfrm>
            <a:off x="224943" y="1220358"/>
            <a:ext cx="4020683" cy="235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42402" y="5860686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>
                <a:latin typeface="Book Antiqua" pitchFamily="18" charset="0"/>
              </a:rPr>
              <a:t>Rất</a:t>
            </a:r>
            <a:r>
              <a:rPr lang="en-US" sz="2800" b="1" i="1" dirty="0" smtClean="0">
                <a:latin typeface="Book Antiqua" pitchFamily="18" charset="0"/>
              </a:rPr>
              <a:t> </a:t>
            </a:r>
            <a:r>
              <a:rPr lang="en-US" sz="2800" b="1" i="1" dirty="0" err="1" smtClean="0">
                <a:latin typeface="Book Antiqua" pitchFamily="18" charset="0"/>
              </a:rPr>
              <a:t>hân</a:t>
            </a:r>
            <a:r>
              <a:rPr lang="en-US" sz="2800" b="1" i="1" dirty="0" smtClean="0">
                <a:latin typeface="Book Antiqua" pitchFamily="18" charset="0"/>
              </a:rPr>
              <a:t> </a:t>
            </a:r>
            <a:r>
              <a:rPr lang="en-US" sz="2800" b="1" i="1" dirty="0" err="1" smtClean="0">
                <a:latin typeface="Book Antiqua" pitchFamily="18" charset="0"/>
              </a:rPr>
              <a:t>hạnh</a:t>
            </a:r>
            <a:r>
              <a:rPr lang="en-US" sz="2800" b="1" i="1" dirty="0" smtClean="0">
                <a:latin typeface="Book Antiqua" pitchFamily="18" charset="0"/>
              </a:rPr>
              <a:t> </a:t>
            </a:r>
            <a:r>
              <a:rPr lang="en-US" sz="2800" b="1" i="1" dirty="0" err="1" smtClean="0">
                <a:latin typeface="Book Antiqua" pitchFamily="18" charset="0"/>
              </a:rPr>
              <a:t>hợp</a:t>
            </a:r>
            <a:r>
              <a:rPr lang="en-US" sz="2800" b="1" i="1" dirty="0" smtClean="0">
                <a:latin typeface="Book Antiqua" pitchFamily="18" charset="0"/>
              </a:rPr>
              <a:t> </a:t>
            </a:r>
            <a:r>
              <a:rPr lang="en-US" sz="2800" b="1" i="1" dirty="0" err="1" smtClean="0">
                <a:latin typeface="Book Antiqua" pitchFamily="18" charset="0"/>
              </a:rPr>
              <a:t>tác</a:t>
            </a:r>
            <a:r>
              <a:rPr lang="en-US" sz="2800" b="1" i="1" dirty="0" smtClean="0">
                <a:latin typeface="Book Antiqua" pitchFamily="18" charset="0"/>
              </a:rPr>
              <a:t> </a:t>
            </a:r>
          </a:p>
          <a:p>
            <a:r>
              <a:rPr lang="en-US" sz="2800" b="1" i="1" dirty="0">
                <a:latin typeface="Book Antiqua" pitchFamily="18" charset="0"/>
              </a:rPr>
              <a:t> </a:t>
            </a:r>
            <a:r>
              <a:rPr lang="en-US" sz="2800" b="1" i="1" dirty="0" smtClean="0">
                <a:latin typeface="Book Antiqua" pitchFamily="18" charset="0"/>
              </a:rPr>
              <a:t>                                       Thanks You !</a:t>
            </a:r>
            <a:endParaRPr lang="en-US" sz="2800" b="1" i="1" dirty="0">
              <a:latin typeface="Book Antiqua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1" r="14015"/>
          <a:stretch/>
        </p:blipFill>
        <p:spPr bwMode="auto">
          <a:xfrm>
            <a:off x="4499042" y="1236671"/>
            <a:ext cx="4141184" cy="229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96" y="3612206"/>
            <a:ext cx="4111530" cy="22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4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BẢNG BÁO GIÁ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337809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ý : 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chiết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khấu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NCC 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thuế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VAT 10%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ận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224289"/>
              </p:ext>
            </p:extLst>
          </p:nvPr>
        </p:nvGraphicFramePr>
        <p:xfrm>
          <a:off x="539552" y="1268760"/>
          <a:ext cx="8240486" cy="2768238"/>
        </p:xfrm>
        <a:graphic>
          <a:graphicData uri="http://schemas.openxmlformats.org/drawingml/2006/table">
            <a:tbl>
              <a:tblPr/>
              <a:tblGrid>
                <a:gridCol w="2623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1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4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b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Thông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tin</a:t>
                      </a:r>
                      <a:endParaRPr lang="en-US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Đơn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giá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Chiết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khấu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30% / 1 </a:t>
                      </a:r>
                      <a:r>
                        <a:rPr lang="en-US" b="1" baseline="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màn</a:t>
                      </a:r>
                      <a:endParaRPr lang="en-US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758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Đơn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giá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Mặt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/ 1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tháng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1h/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ngày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/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tvc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15,30,60,..</a:t>
                      </a:r>
                      <a:endParaRPr lang="en-US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135.990.600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95.193.420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2466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Đơn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giá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Mặt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/ 2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tháng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1h/ 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ngày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/</a:t>
                      </a:r>
                      <a:r>
                        <a:rPr lang="en-US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tvc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15,30,60,..</a:t>
                      </a:r>
                      <a:endParaRPr lang="en-US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271.981.200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190.193.420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21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349</Words>
  <Application>Microsoft Office PowerPoint</Application>
  <PresentationFormat>On-screen Show 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Book Antiqua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BẢNG BÁO GIÁ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HỒ SƠ PANO LED QUẢNG TRƯỜNG – QUY NHƠN(2VT)</dc:title>
  <dc:creator>HS</dc:creator>
  <cp:lastModifiedBy>Admin</cp:lastModifiedBy>
  <cp:revision>12</cp:revision>
  <dcterms:created xsi:type="dcterms:W3CDTF">2023-05-16T01:56:42Z</dcterms:created>
  <dcterms:modified xsi:type="dcterms:W3CDTF">2023-08-18T03:36:58Z</dcterms:modified>
</cp:coreProperties>
</file>