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B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9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1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5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9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8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3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1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9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5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6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1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7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 TVC TRONG PHÒNG CHỜ VIP BÔNG SEN VÀNG</a:t>
            </a:r>
          </a:p>
          <a:p>
            <a:pPr algn="ctr"/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 VỰC GA ĐI QUỐC NỘI – CẢNG HÀNG KHÔNG QT NỘI BÀI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45" y="1153253"/>
            <a:ext cx="8407310" cy="516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3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" y="1519476"/>
            <a:ext cx="9066667" cy="38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98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16" y="1552809"/>
            <a:ext cx="8847850" cy="37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0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3" y="1524238"/>
            <a:ext cx="8933333" cy="38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585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7" y="1543285"/>
            <a:ext cx="8914286" cy="3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63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8" y="1529000"/>
            <a:ext cx="8857143" cy="3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06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1" y="1543285"/>
            <a:ext cx="8942857" cy="3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11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30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VIP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94" y="1091264"/>
            <a:ext cx="8752381" cy="25523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94" y="3839856"/>
            <a:ext cx="8752381" cy="2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8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9920" y="648116"/>
            <a:ext cx="8407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70127" y="3944365"/>
            <a:ext cx="45500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vi-VN" b="1" dirty="0">
                <a:latin typeface="+mj-lt"/>
              </a:rPr>
              <a:t>THÔNG SỐ VỊ TRÍ</a:t>
            </a:r>
            <a:endParaRPr lang="en-US" b="1" dirty="0">
              <a:latin typeface="+mj-lt"/>
            </a:endParaRPr>
          </a:p>
          <a:p>
            <a:pPr algn="just" fontAlgn="base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06 MÀN HÌNH TRONG PHÒNG CHỜ HẠNG </a:t>
            </a:r>
          </a:p>
          <a:p>
            <a:pPr algn="just"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THƯƠNG GIA VIETNAM AIRLINE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LCD ở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VIP /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dặm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LCD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LCD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ghế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ngồi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vi-VN" sz="1400" dirty="0">
                <a:latin typeface="+mj-lt"/>
              </a:rPr>
              <a:t>Góc nhìn :Thông thoáng</a:t>
            </a:r>
          </a:p>
          <a:p>
            <a:pPr algn="just" fontAlgn="base"/>
            <a:r>
              <a:rPr lang="vi-VN" sz="1400" dirty="0">
                <a:latin typeface="+mj-lt"/>
              </a:rPr>
              <a:t>Cản trở/Che khuất :0%</a:t>
            </a:r>
            <a:endParaRPr lang="en-US" sz="1400" dirty="0">
              <a:latin typeface="+mj-lt"/>
            </a:endParaRPr>
          </a:p>
          <a:p>
            <a:pPr algn="just" fontAlgn="base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hang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kẽ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endParaRPr lang="vi-VN" sz="1400" dirty="0">
              <a:latin typeface="+mj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282256"/>
              </p:ext>
            </p:extLst>
          </p:nvPr>
        </p:nvGraphicFramePr>
        <p:xfrm>
          <a:off x="1545987" y="1802154"/>
          <a:ext cx="6096000" cy="16310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1080512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058575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27071578"/>
                    </a:ext>
                  </a:extLst>
                </a:gridCol>
              </a:tblGrid>
              <a:tr h="1019505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Tháng</a:t>
                      </a:r>
                      <a:endParaRPr lang="en-US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spost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LCD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sách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30%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Tiền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73715"/>
                  </a:ext>
                </a:extLst>
              </a:tr>
              <a:tr h="442359">
                <a:tc>
                  <a:txBody>
                    <a:bodyPr/>
                    <a:lstStyle/>
                    <a:p>
                      <a:r>
                        <a:rPr lang="en-US" dirty="0"/>
                        <a:t>571,428,571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171.428.571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400.000.000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48852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593987" y="3944365"/>
            <a:ext cx="455001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vi-VN" b="1" dirty="0">
                <a:latin typeface="+mj-lt"/>
              </a:rPr>
              <a:t>THÔNG SỐ BIỂN QUẢNG CÁO</a:t>
            </a:r>
          </a:p>
          <a:p>
            <a:pPr algn="just" fontAlgn="base"/>
            <a:r>
              <a:rPr lang="vi-VN" sz="1400" dirty="0">
                <a:latin typeface="+mj-lt"/>
              </a:rPr>
              <a:t>Loại quảng cáo :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Tivi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LCD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vi-VN" sz="1400" dirty="0">
                <a:latin typeface="+mj-lt"/>
              </a:rPr>
              <a:t>Hình thức :Led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thiểu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42 inchers, 55 inchers , 65 inchers 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vi-VN" sz="1400" dirty="0">
                <a:latin typeface="+mj-lt"/>
              </a:rPr>
              <a:t>Ngày hoạt động :Mon Tue Web Thu Fri Sat Sun</a:t>
            </a:r>
          </a:p>
          <a:p>
            <a:pPr algn="just" fontAlgn="base"/>
            <a:r>
              <a:rPr lang="vi-VN" sz="1400" dirty="0">
                <a:latin typeface="+mj-lt"/>
              </a:rPr>
              <a:t>Giờ hoạt động :4 giờ / ngày (Từ </a:t>
            </a:r>
            <a:r>
              <a:rPr lang="en-US" sz="1400" dirty="0">
                <a:latin typeface="+mj-lt"/>
              </a:rPr>
              <a:t>05</a:t>
            </a:r>
            <a:r>
              <a:rPr lang="vi-VN" sz="1400" dirty="0">
                <a:latin typeface="+mj-lt"/>
              </a:rPr>
              <a:t>h – 2</a:t>
            </a:r>
            <a:r>
              <a:rPr lang="en-US" sz="1400" dirty="0">
                <a:latin typeface="+mj-lt"/>
              </a:rPr>
              <a:t>3</a:t>
            </a:r>
            <a:r>
              <a:rPr lang="vi-VN" sz="1400" dirty="0">
                <a:latin typeface="+mj-lt"/>
              </a:rPr>
              <a:t>h)</a:t>
            </a:r>
            <a:endParaRPr lang="en-US" sz="1400" dirty="0">
              <a:latin typeface="+mj-lt"/>
            </a:endParaRPr>
          </a:p>
          <a:p>
            <a:pPr algn="just" fontAlgn="base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quay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chụp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Video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1920 X 1080 Full HD</a:t>
            </a:r>
          </a:p>
          <a:p>
            <a:pPr algn="just" fontAlgn="base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166 LCD /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8858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352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9</cp:revision>
  <dcterms:created xsi:type="dcterms:W3CDTF">2024-06-06T00:52:42Z</dcterms:created>
  <dcterms:modified xsi:type="dcterms:W3CDTF">2024-06-06T04:09:00Z</dcterms:modified>
</cp:coreProperties>
</file>