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14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52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9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8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3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1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9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5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66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1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925BF-9B3A-4788-A5B0-51D3623BAEC3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88128-E9C5-4EA2-A476-F12AD00EC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70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0524"/>
            <a:ext cx="4584479" cy="26275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4949"/>
            <a:ext cx="4544885" cy="26048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049" y="4014950"/>
            <a:ext cx="4486951" cy="25716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049" y="1068473"/>
            <a:ext cx="4486951" cy="25716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7807" y="248722"/>
            <a:ext cx="840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LED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TMS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HUỆ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NHƠN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537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3214" y="269742"/>
            <a:ext cx="8407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THÔNG SỐ VÀ BẢN VẼ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869" y="912785"/>
            <a:ext cx="4319500" cy="280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3214" y="1840644"/>
            <a:ext cx="44043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vi-VN" sz="1400" b="1" dirty="0" smtClean="0">
                <a:solidFill>
                  <a:srgbClr val="B00303"/>
                </a:solidFill>
                <a:effectLst/>
                <a:latin typeface="+mj-lt"/>
              </a:rPr>
              <a:t>Thông số vị trí</a:t>
            </a: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Khoảng cách nhìn thấy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&gt;1000m</a:t>
            </a: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Góc nhìn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Thông thoáng</a:t>
            </a: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Cản trở/Che khuất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0%</a:t>
            </a: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Đường phố sáng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LED </a:t>
            </a:r>
            <a:r>
              <a:rPr lang="en-US" sz="1400" dirty="0" err="1">
                <a:latin typeface="+mj-lt"/>
                <a:cs typeface="Times New Roman" panose="02020603050405020304" pitchFamily="18" charset="0"/>
              </a:rPr>
              <a:t>EXC-42Y8</a:t>
            </a:r>
            <a:endParaRPr lang="en-US" sz="1400" dirty="0">
              <a:latin typeface="+mj-lt"/>
              <a:cs typeface="Times New Roman" panose="02020603050405020304" pitchFamily="18" charset="0"/>
            </a:endParaRP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Loại đường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Trung tâm thành phố</a:t>
            </a: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Lưu lượng :</a:t>
            </a:r>
            <a:r>
              <a:rPr lang="vi-VN" sz="1400" dirty="0" smtClean="0">
                <a:effectLst/>
                <a:latin typeface="+mj-lt"/>
              </a:rPr>
              <a:t>&gt;650,000 lượt/ ngày</a:t>
            </a:r>
          </a:p>
          <a:p>
            <a:pPr fontAlgn="base"/>
            <a:r>
              <a:rPr lang="vi-VN" sz="1400" b="1" dirty="0" smtClean="0">
                <a:solidFill>
                  <a:srgbClr val="B00303"/>
                </a:solidFill>
                <a:effectLst/>
                <a:latin typeface="+mj-lt"/>
              </a:rPr>
              <a:t>Thông số biển quảng cáo</a:t>
            </a: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Loại quảng cáo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Màn hình LED ngoài trời</a:t>
            </a: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Hình thức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Led outdoor</a:t>
            </a:r>
            <a:r>
              <a:rPr lang="en-US" sz="1400" dirty="0" smtClean="0">
                <a:solidFill>
                  <a:srgbClr val="000000"/>
                </a:solidFill>
                <a:effectLst/>
                <a:latin typeface="+mj-lt"/>
              </a:rPr>
              <a:t> – Led </a:t>
            </a:r>
            <a:r>
              <a:rPr lang="en-US" sz="1400" dirty="0" err="1" smtClean="0">
                <a:solidFill>
                  <a:srgbClr val="000000"/>
                </a:solidFill>
                <a:effectLst/>
                <a:latin typeface="+mj-lt"/>
              </a:rPr>
              <a:t>dây</a:t>
            </a:r>
            <a:r>
              <a:rPr lang="en-US" sz="140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effectLst/>
                <a:latin typeface="+mj-lt"/>
              </a:rPr>
              <a:t>chạy</a:t>
            </a:r>
            <a:r>
              <a:rPr lang="en-US" sz="140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effectLst/>
                <a:latin typeface="+mj-lt"/>
              </a:rPr>
              <a:t>quanh</a:t>
            </a:r>
            <a:r>
              <a:rPr lang="en-US" sz="140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effectLst/>
                <a:latin typeface="+mj-lt"/>
              </a:rPr>
              <a:t>toà</a:t>
            </a:r>
            <a:r>
              <a:rPr lang="en-US" sz="140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effectLst/>
                <a:latin typeface="+mj-lt"/>
              </a:rPr>
              <a:t>nhà</a:t>
            </a:r>
            <a:endParaRPr lang="vi-VN" sz="1400" dirty="0" smtClean="0">
              <a:solidFill>
                <a:srgbClr val="000000"/>
              </a:solidFill>
              <a:effectLst/>
              <a:latin typeface="+mj-lt"/>
            </a:endParaRP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Ngày hoạt động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Mon Tue Web Thu Fri Sat Sun</a:t>
            </a: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Giờ hoạt động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4 giờ / ngày (Từ 18h – 22h)</a:t>
            </a:r>
          </a:p>
          <a:p>
            <a:pPr fontAlgn="base"/>
            <a:r>
              <a:rPr lang="vi-VN" sz="1400" b="0" dirty="0" smtClean="0">
                <a:solidFill>
                  <a:srgbClr val="000000"/>
                </a:solidFill>
                <a:effectLst/>
                <a:latin typeface="+mj-lt"/>
              </a:rPr>
              <a:t>Cảnh xung quanh :</a:t>
            </a:r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Ngân hàng, ATM, Trường học, </a:t>
            </a:r>
            <a:endParaRPr lang="en-US" sz="1400" dirty="0" smtClean="0">
              <a:solidFill>
                <a:srgbClr val="000000"/>
              </a:solidFill>
              <a:effectLst/>
              <a:latin typeface="+mj-lt"/>
            </a:endParaRPr>
          </a:p>
          <a:p>
            <a:pPr fontAlgn="base"/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Văn phòng, Nhà hàng, Quán cafe, Khách sạn, Trạm xe buýt, </a:t>
            </a:r>
            <a:endParaRPr lang="en-US" sz="1400" dirty="0" smtClean="0">
              <a:solidFill>
                <a:srgbClr val="000000"/>
              </a:solidFill>
              <a:effectLst/>
              <a:latin typeface="+mj-lt"/>
            </a:endParaRPr>
          </a:p>
          <a:p>
            <a:pPr fontAlgn="base"/>
            <a:r>
              <a:rPr lang="vi-VN" sz="1400" dirty="0" smtClean="0">
                <a:solidFill>
                  <a:srgbClr val="000000"/>
                </a:solidFill>
                <a:effectLst/>
                <a:latin typeface="+mj-lt"/>
              </a:rPr>
              <a:t>Bệnh viện, Công ty, Bảo tàng</a:t>
            </a:r>
            <a:endParaRPr lang="vi-VN" sz="1400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1033" name="Picture 9" descr="[CĂN HỘ] TMS LUXURY HOMESTAY - TMS Quy Nhơ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74"/>
          <a:stretch/>
        </p:blipFill>
        <p:spPr bwMode="auto">
          <a:xfrm>
            <a:off x="4460698" y="3719048"/>
            <a:ext cx="4315671" cy="281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89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619" y="0"/>
            <a:ext cx="5104762" cy="25142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4286"/>
            <a:ext cx="9144000" cy="42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2672866" y="308931"/>
            <a:ext cx="8407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TRAFFIC 4E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3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153</Words>
  <Application>Microsoft Office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</cp:revision>
  <dcterms:created xsi:type="dcterms:W3CDTF">2024-06-06T00:52:42Z</dcterms:created>
  <dcterms:modified xsi:type="dcterms:W3CDTF">2024-06-06T01:35:08Z</dcterms:modified>
</cp:coreProperties>
</file>