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6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97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03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1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4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3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3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942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77657" y="426188"/>
            <a:ext cx="5860473" cy="38100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NGÃ BA 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LÝ THƯỜNG KIỆT - ẤP BẮC</a:t>
            </a:r>
          </a:p>
        </p:txBody>
      </p:sp>
      <p:pic>
        <p:nvPicPr>
          <p:cNvPr id="13" name="Picture 2" descr="D:\Thanh Yang ne\Picture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6"/>
          <a:stretch/>
        </p:blipFill>
        <p:spPr bwMode="auto">
          <a:xfrm>
            <a:off x="53555" y="1289653"/>
            <a:ext cx="4432384" cy="227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namlongadv.synology.me:7070/management/resources/images?url=/volume1/Tomcat8Server/apache-tomcat-8.0.47/temp/z5716855689906_e40dae6d042d29c3805399c89896d0e8-1723430558902N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6" r="1355" b="9399"/>
          <a:stretch/>
        </p:blipFill>
        <p:spPr bwMode="auto">
          <a:xfrm>
            <a:off x="4571999" y="1289652"/>
            <a:ext cx="4518445" cy="227186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namlongadv.synology.me:7070/management/resources/images?url=/volume1/Tomcat8Server/apache-tomcat-8.0.47/temp/a33-1710141305333ma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5" y="3583185"/>
            <a:ext cx="4432384" cy="217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572000" y="3583185"/>
            <a:ext cx="4572000" cy="252246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rtlCol="0" anchor="t"/>
          <a:lstStyle/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189,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500m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7.1mH x 8.5mW x 2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250.000 (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bạt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hiflex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720 DPI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Led 100W/ 1 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50000"/>
              </a:lnSpc>
              <a:spcBef>
                <a:spcPts val="600"/>
              </a:spcBef>
            </a:pP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ấn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treo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VAT.</a:t>
            </a:r>
          </a:p>
        </p:txBody>
      </p:sp>
    </p:spTree>
    <p:extLst>
      <p:ext uri="{BB962C8B-B14F-4D97-AF65-F5344CB8AC3E}">
        <p14:creationId xmlns:p14="http://schemas.microsoft.com/office/powerpoint/2010/main" val="3714374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107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8</cp:revision>
  <dcterms:created xsi:type="dcterms:W3CDTF">2025-02-28T02:49:39Z</dcterms:created>
  <dcterms:modified xsi:type="dcterms:W3CDTF">2025-03-20T04:58:15Z</dcterms:modified>
</cp:coreProperties>
</file>