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1" r:id="rId3"/>
    <p:sldId id="263" r:id="rId4"/>
    <p:sldId id="287" r:id="rId5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420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4" y="0"/>
            <a:ext cx="12191935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06083"/>
            <a:ext cx="635" cy="245110"/>
          </a:xfrm>
          <a:custGeom>
            <a:avLst/>
            <a:gdLst/>
            <a:ahLst/>
            <a:cxnLst/>
            <a:rect l="l" t="t" r="r" b="b"/>
            <a:pathLst>
              <a:path w="635" h="245110">
                <a:moveTo>
                  <a:pt x="0" y="0"/>
                </a:moveTo>
                <a:lnTo>
                  <a:pt x="64" y="244944"/>
                </a:lnTo>
                <a:lnTo>
                  <a:pt x="0" y="0"/>
                </a:lnTo>
                <a:close/>
              </a:path>
            </a:pathLst>
          </a:custGeom>
          <a:solidFill>
            <a:srgbClr val="F8F8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4" y="0"/>
            <a:ext cx="12191935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290830"/>
            <a:ext cx="12034520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350005" y="1207617"/>
            <a:ext cx="5482590" cy="4449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FEEA8E0-D21D-4003-85ED-4321A60F5F52}"/>
              </a:ext>
            </a:extLst>
          </p:cNvPr>
          <p:cNvSpPr txBox="1"/>
          <p:nvPr/>
        </p:nvSpPr>
        <p:spPr>
          <a:xfrm>
            <a:off x="283916" y="250147"/>
            <a:ext cx="855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cap="all" dirty="0"/>
              <a:t>LED OUTDOOR TẠI VINCOM PLAZA MÓNG CÁI – TP. MÓNG CÁI – TỈNH QUẢNG NINH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447800"/>
            <a:ext cx="11904762" cy="38952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54"/>
          <a:stretch/>
        </p:blipFill>
        <p:spPr>
          <a:xfrm>
            <a:off x="152400" y="1219200"/>
            <a:ext cx="6553200" cy="47333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219200"/>
            <a:ext cx="5402204" cy="47333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EEA8E0-D21D-4003-85ED-4321A60F5F52}"/>
              </a:ext>
            </a:extLst>
          </p:cNvPr>
          <p:cNvSpPr txBox="1"/>
          <p:nvPr/>
        </p:nvSpPr>
        <p:spPr>
          <a:xfrm>
            <a:off x="381000" y="381000"/>
            <a:ext cx="855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cap="all" dirty="0"/>
              <a:t>LED OUTDOOR TẠI VINCOM PLAZA MÓNG CÁI – TP. MÓNG CÁI – TỈNH QUẢNG NINH</a:t>
            </a:r>
          </a:p>
        </p:txBody>
      </p:sp>
    </p:spTree>
    <p:extLst>
      <p:ext uri="{BB962C8B-B14F-4D97-AF65-F5344CB8AC3E}">
        <p14:creationId xmlns:p14="http://schemas.microsoft.com/office/powerpoint/2010/main" val="51059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1088250" y="4060240"/>
              <a:ext cx="4569587" cy="199936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192000" cy="685799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32296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805</TotalTime>
  <Words>32</Words>
  <Application>Microsoft Office PowerPoint</Application>
  <PresentationFormat>Widescreen</PresentationFormat>
  <Paragraphs>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DUONG ANH TUAN</dc:creator>
  <cp:lastModifiedBy>Administrator</cp:lastModifiedBy>
  <cp:revision>32</cp:revision>
  <dcterms:created xsi:type="dcterms:W3CDTF">2023-12-01T02:22:45Z</dcterms:created>
  <dcterms:modified xsi:type="dcterms:W3CDTF">2024-05-14T04:13:08Z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2023-05-31T00:00:00Z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2023-12-01T00:00:00Z</vt:filetime>
  </property>
</Properties>
</file>