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2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23D0F-1D19-4865-81AE-F6E4B011DA52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854CA-88C0-4311-9258-6C3B171E5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5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98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1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5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7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82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7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23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1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9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7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0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8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43513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62443-9587-413A-BE8E-BA33A1E9C3F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ECA64-AA73-4242-924B-CFC9C85F4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4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472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vi-VN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TIỀN GIANG</a:t>
            </a:r>
            <a:endParaRPr lang="en-US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880" y="1117600"/>
            <a:ext cx="11725600" cy="5435600"/>
          </a:xfrm>
        </p:spPr>
        <p:txBody>
          <a:bodyPr>
            <a:norm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2133" b="1" u="sng" dirty="0">
                <a:cs typeface="Arial" panose="020B0604020202020204" pitchFamily="34" charset="0"/>
              </a:rPr>
              <a:t>Address:</a:t>
            </a:r>
            <a:r>
              <a:rPr lang="vi-VN" altLang="en-US" sz="2133" b="1" u="sng" dirty="0">
                <a:cs typeface="Arial" panose="020B0604020202020204" pitchFamily="34" charset="0"/>
              </a:rPr>
              <a:t> </a:t>
            </a:r>
            <a:r>
              <a:rPr lang="en-US" altLang="en-US" sz="2133" b="1" u="sng" dirty="0">
                <a:cs typeface="Arial" panose="020B0604020202020204" pitchFamily="34" charset="0"/>
              </a:rPr>
              <a:t>INTERSECTION OF NGUYEN </a:t>
            </a:r>
            <a:r>
              <a:rPr lang="en-US" altLang="en-US" sz="2133" b="1" u="sng" dirty="0" err="1">
                <a:cs typeface="Arial" panose="020B0604020202020204" pitchFamily="34" charset="0"/>
              </a:rPr>
              <a:t>THI</a:t>
            </a:r>
            <a:r>
              <a:rPr lang="en-US" altLang="en-US" sz="2133" b="1" u="sng" dirty="0">
                <a:cs typeface="Arial" panose="020B0604020202020204" pitchFamily="34" charset="0"/>
              </a:rPr>
              <a:t> THAP – NGUYEN CONG BINH – LE VAN PHAM, WARD 5, MY THO CITY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2133" b="1" u="sng" dirty="0">
                <a:cs typeface="Arial" panose="020B0604020202020204" pitchFamily="34" charset="0"/>
                <a:sym typeface="Calibri"/>
              </a:rPr>
              <a:t>Specification: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532940"/>
              </p:ext>
            </p:extLst>
          </p:nvPr>
        </p:nvGraphicFramePr>
        <p:xfrm>
          <a:off x="594732" y="2870944"/>
          <a:ext cx="11002538" cy="2975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879">
                  <a:extLst>
                    <a:ext uri="{9D8B030D-6E8A-4147-A177-3AD203B41FA5}">
                      <a16:colId xmlns:a16="http://schemas.microsoft.com/office/drawing/2014/main" val="4231921832"/>
                    </a:ext>
                  </a:extLst>
                </a:gridCol>
                <a:gridCol w="8995659">
                  <a:extLst>
                    <a:ext uri="{9D8B030D-6E8A-4147-A177-3AD203B41FA5}">
                      <a16:colId xmlns:a16="http://schemas.microsoft.com/office/drawing/2014/main" val="133148141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cs typeface="Times New Roman" panose="02020603050405020304" pitchFamily="18" charset="0"/>
                        </a:rPr>
                        <a:t>View: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80"/>
                        </a:lnSpc>
                        <a:buFont typeface="Courier New" panose="02070309020205020404" pitchFamily="49" charset="0"/>
                        <a:buNone/>
                      </a:pPr>
                      <a:r>
                        <a:rPr lang="vi-VN" sz="2000" dirty="0">
                          <a:solidFill>
                            <a:schemeClr val="tx1"/>
                          </a:solidFill>
                          <a:latin typeface="Calibri Light (headings)"/>
                        </a:rPr>
                        <a:t>&gt; 500m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57458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cs typeface="Times New Roman" panose="02020603050405020304" pitchFamily="18" charset="0"/>
                        </a:rPr>
                        <a:t>Size: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2000" dirty="0">
                          <a:latin typeface="Calibri Light (headings)"/>
                          <a:cs typeface="Arial" panose="020B0604020202020204" pitchFamily="34" charset="0"/>
                        </a:rPr>
                        <a:t>17m(W) x 8m(H)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86059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ea typeface="Calibri"/>
                          <a:cs typeface="Calibri"/>
                          <a:sym typeface="Calibri"/>
                        </a:rPr>
                        <a:t>Square: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2000" dirty="0">
                          <a:latin typeface="Calibri Light (headings)"/>
                          <a:cs typeface="Arial" panose="020B0604020202020204" pitchFamily="34" charset="0"/>
                        </a:rPr>
                        <a:t>136m2</a:t>
                      </a:r>
                      <a:endParaRPr lang="en-GB" sz="2000" dirty="0">
                        <a:latin typeface="Calibri Light (headings)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89844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cs typeface="Times New Roman" panose="02020603050405020304" pitchFamily="18" charset="0"/>
                        </a:rPr>
                        <a:t>Traffic: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sz="2000" dirty="0">
                          <a:latin typeface="Calibri Light (headings)"/>
                        </a:rPr>
                        <a:t>about </a:t>
                      </a:r>
                      <a:r>
                        <a:rPr lang="vi-VN" sz="2000" dirty="0">
                          <a:latin typeface="Calibri Light (headings)"/>
                        </a:rPr>
                        <a:t>7</a:t>
                      </a:r>
                      <a:r>
                        <a:rPr lang="en-US" sz="2000" dirty="0">
                          <a:latin typeface="Calibri Light (headings)"/>
                        </a:rPr>
                        <a:t>0,000 people/day</a:t>
                      </a:r>
                      <a:endParaRPr lang="en-US" altLang="en-US" sz="2000" dirty="0">
                        <a:solidFill>
                          <a:schemeClr val="tx1"/>
                        </a:solidFill>
                        <a:latin typeface="Calibri Light (headings)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31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ea typeface="Calibri"/>
                          <a:cs typeface="Calibri"/>
                          <a:sym typeface="Calibri"/>
                        </a:rPr>
                        <a:t>Material: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 Light (headings)"/>
                          <a:ea typeface="Calibri"/>
                          <a:cs typeface="Calibri"/>
                          <a:sym typeface="Calibri"/>
                        </a:rPr>
                        <a:t>iron board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13333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ea typeface="Calibri"/>
                          <a:cs typeface="Calibri"/>
                          <a:sym typeface="Calibri"/>
                        </a:rPr>
                        <a:t>Lighting system</a:t>
                      </a:r>
                      <a:r>
                        <a:rPr lang="en-US" sz="1900" b="0" dirty="0">
                          <a:solidFill>
                            <a:schemeClr val="tx1"/>
                          </a:solidFill>
                          <a:latin typeface="Calibri Light (headings)"/>
                          <a:cs typeface="Times New Roman" panose="02020603050405020304" pitchFamily="18" charset="0"/>
                        </a:rPr>
                        <a:t>: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 Light (headings)"/>
                          <a:cs typeface="Calibri" panose="020F0502020204030204" pitchFamily="34" charset="0"/>
                        </a:rPr>
                        <a:t>11 Philip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 Light (headings)"/>
                          <a:cs typeface="Calibri" panose="020F0502020204030204" pitchFamily="34" charset="0"/>
                        </a:rPr>
                        <a:t>100W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 Light (headings)"/>
                          <a:cs typeface="Calibri" panose="020F0502020204030204" pitchFamily="34" charset="0"/>
                        </a:rPr>
                        <a:t> LED bulbs and 4 hours/night lighting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 Light (headings)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60720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3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E8EA11F-929D-4A28-007F-253C8EFC29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91" b="-1091"/>
          <a:stretch/>
        </p:blipFill>
        <p:spPr bwMode="auto">
          <a:xfrm>
            <a:off x="7219666" y="-29227"/>
            <a:ext cx="4972334" cy="672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6EE96CE-A749-1930-9598-A7632A040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87" r="21045" b="24421"/>
          <a:stretch/>
        </p:blipFill>
        <p:spPr bwMode="auto">
          <a:xfrm>
            <a:off x="0" y="0"/>
            <a:ext cx="7219666" cy="3753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07DA65-4583-1E9B-D8CC-D65BD6238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45" r="21045" b="30126"/>
          <a:stretch/>
        </p:blipFill>
        <p:spPr bwMode="auto">
          <a:xfrm>
            <a:off x="0" y="3452072"/>
            <a:ext cx="7219666" cy="324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22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059600" y="1925673"/>
            <a:ext cx="4551740" cy="204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THANK YOU!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593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73</Words>
  <Application>Microsoft Office PowerPoint</Application>
  <PresentationFormat>Widescreen</PresentationFormat>
  <Paragraphs>16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Calibri Light (headings)</vt:lpstr>
      <vt:lpstr>Courier New</vt:lpstr>
      <vt:lpstr>Office Theme</vt:lpstr>
      <vt:lpstr>TIỀN GIANG</vt:lpstr>
      <vt:lpstr>PowerPoint Presentation</vt:lpstr>
      <vt:lpstr>THANK YOU!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HONDA BILLBOARD PROPOSAL</dc:title>
  <dc:creator>Admin</dc:creator>
  <cp:lastModifiedBy>Administrator</cp:lastModifiedBy>
  <cp:revision>91</cp:revision>
  <dcterms:created xsi:type="dcterms:W3CDTF">2024-03-25T04:51:22Z</dcterms:created>
  <dcterms:modified xsi:type="dcterms:W3CDTF">2025-03-19T08:49:24Z</dcterms:modified>
</cp:coreProperties>
</file>